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4">
  <p:sldMasterIdLst>
    <p:sldMasterId id="2147483668" r:id="rId1"/>
  </p:sldMasterIdLst>
  <p:notesMasterIdLst>
    <p:notesMasterId r:id="rId20"/>
  </p:notesMasterIdLst>
  <p:sldIdLst>
    <p:sldId id="343" r:id="rId2"/>
    <p:sldId id="342" r:id="rId3"/>
    <p:sldId id="316" r:id="rId4"/>
    <p:sldId id="319" r:id="rId5"/>
    <p:sldId id="317" r:id="rId6"/>
    <p:sldId id="318" r:id="rId7"/>
    <p:sldId id="336" r:id="rId8"/>
    <p:sldId id="326" r:id="rId9"/>
    <p:sldId id="346" r:id="rId10"/>
    <p:sldId id="327" r:id="rId11"/>
    <p:sldId id="337" r:id="rId12"/>
    <p:sldId id="330" r:id="rId13"/>
    <p:sldId id="329" r:id="rId14"/>
    <p:sldId id="344" r:id="rId15"/>
    <p:sldId id="345" r:id="rId16"/>
    <p:sldId id="338" r:id="rId17"/>
    <p:sldId id="313" r:id="rId18"/>
    <p:sldId id="340" r:id="rId19"/>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215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09" autoAdjust="0"/>
    <p:restoredTop sz="94660"/>
  </p:normalViewPr>
  <p:slideViewPr>
    <p:cSldViewPr snapToGrid="0">
      <p:cViewPr varScale="1">
        <p:scale>
          <a:sx n="83" d="100"/>
          <a:sy n="83" d="100"/>
        </p:scale>
        <p:origin x="893" y="77"/>
      </p:cViewPr>
      <p:guideLst>
        <p:guide orient="horz" pos="2160"/>
        <p:guide pos="3840"/>
        <p:guide orient="horz" pos="2151"/>
      </p:guideLst>
    </p:cSldViewPr>
  </p:slideViewPr>
  <p:notesTextViewPr>
    <p:cViewPr>
      <p:scale>
        <a:sx n="1" d="1"/>
        <a:sy n="1" d="1"/>
      </p:scale>
      <p:origin x="0" y="0"/>
    </p:cViewPr>
  </p:notesTextViewPr>
  <p:sorterViewPr>
    <p:cViewPr>
      <p:scale>
        <a:sx n="100" d="100"/>
        <a:sy n="100" d="100"/>
      </p:scale>
      <p:origin x="0" y="-10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13.317"/>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0 1,'5'4,"0"2</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7.164"/>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1,'0'0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7.317"/>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1,'0'0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7.603"/>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1,'0'0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7.834"/>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1,'0'0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8.236"/>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1,'0'0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8.791"/>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0 0,'0'0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8.907"/>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0 31,'5'-13,"1"-5</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9.039"/>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9.176"/>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9.293"/>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14.319"/>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9.424"/>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9.555"/>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9.778"/>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9.941"/>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35.057"/>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35.288"/>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35.457"/>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43.078"/>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43.332"/>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43.618"/>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0,'4'0,"11"0,6 0,0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16.391"/>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0 1,'0'0</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43.796"/>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43.965"/>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50.816"/>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31 31,'-13'-13,"-4"-5</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50.953"/>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51.116"/>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16.944"/>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0 1,'0'0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17.361"/>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0 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17.561"/>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0 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4.060"/>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0 41,'0'-17,"0"-6</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6.685"/>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1,'0'0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3T22:03:26.917"/>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C8CA68D9-28C4-4624-9560-1A966617D218}" type="datetimeFigureOut">
              <a:rPr lang="es-MX" smtClean="0"/>
              <a:t>29/09/2025</a:t>
            </a:fld>
            <a:endParaRPr lang="es-MX"/>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552422C5-AC9D-4A3E-B63C-CD2776875B60}" type="slidenum">
              <a:rPr lang="es-MX" smtClean="0"/>
              <a:t>‹Nº›</a:t>
            </a:fld>
            <a:endParaRPr lang="es-MX"/>
          </a:p>
        </p:txBody>
      </p:sp>
    </p:spTree>
    <p:extLst>
      <p:ext uri="{BB962C8B-B14F-4D97-AF65-F5344CB8AC3E}">
        <p14:creationId xmlns:p14="http://schemas.microsoft.com/office/powerpoint/2010/main" val="1841857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25633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‹Nº›</a:t>
            </a:fld>
            <a:endParaRPr lang="en-US" dirty="0"/>
          </a:p>
        </p:txBody>
      </p:sp>
    </p:spTree>
    <p:extLst>
      <p:ext uri="{BB962C8B-B14F-4D97-AF65-F5344CB8AC3E}">
        <p14:creationId xmlns:p14="http://schemas.microsoft.com/office/powerpoint/2010/main" val="2068809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623441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2753062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31995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074863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‹Nº›</a:t>
            </a:fld>
            <a:endParaRPr lang="en-US" dirty="0"/>
          </a:p>
        </p:txBody>
      </p:sp>
    </p:spTree>
    <p:extLst>
      <p:ext uri="{BB962C8B-B14F-4D97-AF65-F5344CB8AC3E}">
        <p14:creationId xmlns:p14="http://schemas.microsoft.com/office/powerpoint/2010/main" val="1692228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149259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568897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27576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smtClean="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4278377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507355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9/29/2025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14180887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3" Type="http://schemas.openxmlformats.org/officeDocument/2006/relationships/customXml" Target="../ink/ink7.xml"/><Relationship Id="rId18" Type="http://schemas.openxmlformats.org/officeDocument/2006/relationships/customXml" Target="../ink/ink10.xml"/><Relationship Id="rId26" Type="http://schemas.openxmlformats.org/officeDocument/2006/relationships/image" Target="../media/image13.png"/><Relationship Id="rId39" Type="http://schemas.openxmlformats.org/officeDocument/2006/relationships/customXml" Target="../ink/ink26.xml"/><Relationship Id="rId21" Type="http://schemas.openxmlformats.org/officeDocument/2006/relationships/customXml" Target="../ink/ink13.xml"/><Relationship Id="rId34" Type="http://schemas.openxmlformats.org/officeDocument/2006/relationships/customXml" Target="../ink/ink23.xml"/><Relationship Id="rId42" Type="http://schemas.openxmlformats.org/officeDocument/2006/relationships/customXml" Target="../ink/ink28.xml"/><Relationship Id="rId47" Type="http://schemas.openxmlformats.org/officeDocument/2006/relationships/customXml" Target="../ink/ink31.xml"/><Relationship Id="rId50" Type="http://schemas.openxmlformats.org/officeDocument/2006/relationships/customXml" Target="../ink/ink33.xml"/><Relationship Id="rId7" Type="http://schemas.openxmlformats.org/officeDocument/2006/relationships/image" Target="../media/image7.png"/><Relationship Id="rId2" Type="http://schemas.openxmlformats.org/officeDocument/2006/relationships/customXml" Target="../ink/ink1.xml"/><Relationship Id="rId16" Type="http://schemas.openxmlformats.org/officeDocument/2006/relationships/image" Target="../media/image11.png"/><Relationship Id="rId29" Type="http://schemas.openxmlformats.org/officeDocument/2006/relationships/customXml" Target="../ink/ink18.xml"/><Relationship Id="rId11" Type="http://schemas.openxmlformats.org/officeDocument/2006/relationships/image" Target="../media/image9.png"/><Relationship Id="rId24" Type="http://schemas.openxmlformats.org/officeDocument/2006/relationships/image" Target="../media/image12.png"/><Relationship Id="rId32" Type="http://schemas.openxmlformats.org/officeDocument/2006/relationships/customXml" Target="../ink/ink21.xml"/><Relationship Id="rId37" Type="http://schemas.openxmlformats.org/officeDocument/2006/relationships/image" Target="../media/image16.png"/><Relationship Id="rId40" Type="http://schemas.openxmlformats.org/officeDocument/2006/relationships/customXml" Target="../ink/ink27.xml"/><Relationship Id="rId45" Type="http://schemas.openxmlformats.org/officeDocument/2006/relationships/customXml" Target="../ink/ink30.xml"/><Relationship Id="rId5" Type="http://schemas.openxmlformats.org/officeDocument/2006/relationships/image" Target="../media/image6.png"/><Relationship Id="rId15" Type="http://schemas.openxmlformats.org/officeDocument/2006/relationships/customXml" Target="../ink/ink8.xml"/><Relationship Id="rId23" Type="http://schemas.openxmlformats.org/officeDocument/2006/relationships/customXml" Target="../ink/ink15.xml"/><Relationship Id="rId28" Type="http://schemas.openxmlformats.org/officeDocument/2006/relationships/image" Target="../media/image14.png"/><Relationship Id="rId36" Type="http://schemas.openxmlformats.org/officeDocument/2006/relationships/customXml" Target="../ink/ink24.xml"/><Relationship Id="rId49" Type="http://schemas.openxmlformats.org/officeDocument/2006/relationships/image" Target="../media/image20.png"/><Relationship Id="rId10" Type="http://schemas.openxmlformats.org/officeDocument/2006/relationships/customXml" Target="../ink/ink5.xml"/><Relationship Id="rId19" Type="http://schemas.openxmlformats.org/officeDocument/2006/relationships/customXml" Target="../ink/ink11.xml"/><Relationship Id="rId31" Type="http://schemas.openxmlformats.org/officeDocument/2006/relationships/customXml" Target="../ink/ink20.xml"/><Relationship Id="rId44" Type="http://schemas.openxmlformats.org/officeDocument/2006/relationships/image" Target="../media/image18.png"/><Relationship Id="rId52" Type="http://schemas.openxmlformats.org/officeDocument/2006/relationships/customXml" Target="../ink/ink34.xml"/><Relationship Id="rId4" Type="http://schemas.openxmlformats.org/officeDocument/2006/relationships/customXml" Target="../ink/ink2.xml"/><Relationship Id="rId9" Type="http://schemas.openxmlformats.org/officeDocument/2006/relationships/image" Target="../media/image8.png"/><Relationship Id="rId14" Type="http://schemas.openxmlformats.org/officeDocument/2006/relationships/image" Target="../media/image10.png"/><Relationship Id="rId22" Type="http://schemas.openxmlformats.org/officeDocument/2006/relationships/customXml" Target="../ink/ink14.xml"/><Relationship Id="rId27" Type="http://schemas.openxmlformats.org/officeDocument/2006/relationships/customXml" Target="../ink/ink17.xml"/><Relationship Id="rId30" Type="http://schemas.openxmlformats.org/officeDocument/2006/relationships/customXml" Target="../ink/ink19.xml"/><Relationship Id="rId35" Type="http://schemas.openxmlformats.org/officeDocument/2006/relationships/image" Target="../media/image15.png"/><Relationship Id="rId43" Type="http://schemas.openxmlformats.org/officeDocument/2006/relationships/customXml" Target="../ink/ink29.xml"/><Relationship Id="rId48" Type="http://schemas.openxmlformats.org/officeDocument/2006/relationships/customXml" Target="../ink/ink32.xml"/><Relationship Id="rId8" Type="http://schemas.openxmlformats.org/officeDocument/2006/relationships/customXml" Target="../ink/ink4.xml"/><Relationship Id="rId51" Type="http://schemas.openxmlformats.org/officeDocument/2006/relationships/image" Target="../media/image21.png"/><Relationship Id="rId3" Type="http://schemas.openxmlformats.org/officeDocument/2006/relationships/image" Target="../media/image5.png"/><Relationship Id="rId12" Type="http://schemas.openxmlformats.org/officeDocument/2006/relationships/customXml" Target="../ink/ink6.xml"/><Relationship Id="rId17" Type="http://schemas.openxmlformats.org/officeDocument/2006/relationships/customXml" Target="../ink/ink9.xml"/><Relationship Id="rId25" Type="http://schemas.openxmlformats.org/officeDocument/2006/relationships/customXml" Target="../ink/ink16.xml"/><Relationship Id="rId33" Type="http://schemas.openxmlformats.org/officeDocument/2006/relationships/customXml" Target="../ink/ink22.xml"/><Relationship Id="rId38" Type="http://schemas.openxmlformats.org/officeDocument/2006/relationships/customXml" Target="../ink/ink25.xml"/><Relationship Id="rId46" Type="http://schemas.openxmlformats.org/officeDocument/2006/relationships/image" Target="../media/image19.png"/><Relationship Id="rId20" Type="http://schemas.openxmlformats.org/officeDocument/2006/relationships/customXml" Target="../ink/ink12.xml"/><Relationship Id="rId41"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customXml" Target="../ink/ink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C2418-B8AE-8A63-D190-99C11B65D181}"/>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4059E691-4B37-AA4C-49C4-F2075C14B0AC}"/>
              </a:ext>
            </a:extLst>
          </p:cNvPr>
          <p:cNvSpPr txBox="1"/>
          <p:nvPr/>
        </p:nvSpPr>
        <p:spPr>
          <a:xfrm>
            <a:off x="3048000" y="3246643"/>
            <a:ext cx="6096000" cy="369332"/>
          </a:xfrm>
          <a:prstGeom prst="rect">
            <a:avLst/>
          </a:prstGeom>
          <a:noFill/>
        </p:spPr>
        <p:txBody>
          <a:bodyPr wrap="square">
            <a:spAutoFit/>
          </a:bodyPr>
          <a:lstStyle/>
          <a:p>
            <a:endParaRPr lang="es-MX" dirty="0"/>
          </a:p>
        </p:txBody>
      </p:sp>
      <p:sp>
        <p:nvSpPr>
          <p:cNvPr id="9" name="Rectangle 2">
            <a:extLst>
              <a:ext uri="{FF2B5EF4-FFF2-40B4-BE49-F238E27FC236}">
                <a16:creationId xmlns:a16="http://schemas.microsoft.com/office/drawing/2014/main" id="{D0E622CB-D4B6-1894-B9A0-C58C9E4A5B73}"/>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0" name="Rectangle 3">
            <a:extLst>
              <a:ext uri="{FF2B5EF4-FFF2-40B4-BE49-F238E27FC236}">
                <a16:creationId xmlns:a16="http://schemas.microsoft.com/office/drawing/2014/main" id="{C16D05DA-6FDF-4DF1-EA8A-91BDD6719F00}"/>
              </a:ext>
            </a:extLst>
          </p:cNvPr>
          <p:cNvSpPr>
            <a:spLocks noChangeArrowheads="1"/>
          </p:cNvSpPr>
          <p:nvPr/>
        </p:nvSpPr>
        <p:spPr bwMode="auto">
          <a:xfrm>
            <a:off x="304800" y="304799"/>
            <a:ext cx="11720945" cy="6031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MX"/>
          </a:p>
        </p:txBody>
      </p:sp>
      <p:pic>
        <p:nvPicPr>
          <p:cNvPr id="13" name="Imagen 12">
            <a:extLst>
              <a:ext uri="{FF2B5EF4-FFF2-40B4-BE49-F238E27FC236}">
                <a16:creationId xmlns:a16="http://schemas.microsoft.com/office/drawing/2014/main" id="{3D8AD483-F04B-22AF-9739-738F810DD6ED}"/>
              </a:ext>
            </a:extLst>
          </p:cNvPr>
          <p:cNvPicPr>
            <a:picLocks noChangeAspect="1"/>
          </p:cNvPicPr>
          <p:nvPr/>
        </p:nvPicPr>
        <p:blipFill>
          <a:blip r:embed="rId2"/>
          <a:stretch>
            <a:fillRect/>
          </a:stretch>
        </p:blipFill>
        <p:spPr>
          <a:xfrm>
            <a:off x="557484" y="93831"/>
            <a:ext cx="7699826" cy="503537"/>
          </a:xfrm>
          <a:prstGeom prst="rect">
            <a:avLst/>
          </a:prstGeom>
        </p:spPr>
      </p:pic>
      <p:pic>
        <p:nvPicPr>
          <p:cNvPr id="16" name="Imagen 15">
            <a:extLst>
              <a:ext uri="{FF2B5EF4-FFF2-40B4-BE49-F238E27FC236}">
                <a16:creationId xmlns:a16="http://schemas.microsoft.com/office/drawing/2014/main" id="{B3F11C1C-A847-C2E8-3EAF-DE2273BA412D}"/>
              </a:ext>
            </a:extLst>
          </p:cNvPr>
          <p:cNvPicPr>
            <a:picLocks noChangeAspect="1"/>
          </p:cNvPicPr>
          <p:nvPr/>
        </p:nvPicPr>
        <p:blipFill>
          <a:blip r:embed="rId3"/>
          <a:stretch>
            <a:fillRect/>
          </a:stretch>
        </p:blipFill>
        <p:spPr>
          <a:xfrm>
            <a:off x="8662394" y="61501"/>
            <a:ext cx="3079135" cy="708147"/>
          </a:xfrm>
          <a:prstGeom prst="rect">
            <a:avLst/>
          </a:prstGeom>
        </p:spPr>
      </p:pic>
      <p:pic>
        <p:nvPicPr>
          <p:cNvPr id="18" name="Imagen 17">
            <a:extLst>
              <a:ext uri="{FF2B5EF4-FFF2-40B4-BE49-F238E27FC236}">
                <a16:creationId xmlns:a16="http://schemas.microsoft.com/office/drawing/2014/main" id="{DB2F11AB-5E56-FB9D-3313-10744C4B3C16}"/>
              </a:ext>
            </a:extLst>
          </p:cNvPr>
          <p:cNvPicPr>
            <a:picLocks noChangeAspect="1"/>
          </p:cNvPicPr>
          <p:nvPr/>
        </p:nvPicPr>
        <p:blipFill>
          <a:blip r:embed="rId4"/>
          <a:srcRect t="12054"/>
          <a:stretch>
            <a:fillRect/>
          </a:stretch>
        </p:blipFill>
        <p:spPr>
          <a:xfrm>
            <a:off x="916287" y="566079"/>
            <a:ext cx="9485745" cy="6400406"/>
          </a:xfrm>
          <a:prstGeom prst="rect">
            <a:avLst/>
          </a:prstGeom>
        </p:spPr>
      </p:pic>
      <p:sp>
        <p:nvSpPr>
          <p:cNvPr id="19" name="Título 1">
            <a:extLst>
              <a:ext uri="{FF2B5EF4-FFF2-40B4-BE49-F238E27FC236}">
                <a16:creationId xmlns:a16="http://schemas.microsoft.com/office/drawing/2014/main" id="{EDB5177B-9FA0-49A3-0D68-55145FB2B8C5}"/>
              </a:ext>
            </a:extLst>
          </p:cNvPr>
          <p:cNvSpPr txBox="1">
            <a:spLocks/>
          </p:cNvSpPr>
          <p:nvPr/>
        </p:nvSpPr>
        <p:spPr>
          <a:xfrm>
            <a:off x="1065956" y="566079"/>
            <a:ext cx="9186408" cy="4870443"/>
          </a:xfrm>
          <a:prstGeom prst="rect">
            <a:avLst/>
          </a:prstGeom>
        </p:spPr>
        <p:txBody>
          <a:bodyPr vert="horz" lIns="91440" tIns="45720" rIns="91440" bIns="45720" rtlCol="0" anchor="t">
            <a:normAutofit fontScale="2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br>
              <a:rPr lang="es-MX" sz="8000" dirty="0">
                <a:solidFill>
                  <a:schemeClr val="bg2">
                    <a:lumMod val="25000"/>
                  </a:schemeClr>
                </a:solidFill>
                <a:effectLst>
                  <a:outerShdw blurRad="38100" dist="38100" dir="2700000" algn="tl">
                    <a:srgbClr val="000000">
                      <a:alpha val="43137"/>
                    </a:srgbClr>
                  </a:outerShdw>
                </a:effectLst>
                <a:latin typeface="Gotham Black" panose="02000603040000020004" pitchFamily="2" charset="0"/>
              </a:rPr>
            </a:br>
            <a:r>
              <a:rPr lang="es-MX" sz="9600" dirty="0">
                <a:solidFill>
                  <a:schemeClr val="bg2">
                    <a:lumMod val="25000"/>
                  </a:schemeClr>
                </a:solidFill>
                <a:effectLst>
                  <a:outerShdw blurRad="38100" dist="38100" dir="2700000" algn="tl">
                    <a:srgbClr val="000000">
                      <a:alpha val="43137"/>
                    </a:srgbClr>
                  </a:outerShdw>
                </a:effectLst>
                <a:latin typeface="Gotham Black" panose="02000603040000020004" pitchFamily="2" charset="0"/>
              </a:rPr>
              <a:t>	</a:t>
            </a:r>
          </a:p>
          <a:p>
            <a:pPr algn="ctr"/>
            <a:endParaRPr lang="es-MX" sz="9600" dirty="0">
              <a:solidFill>
                <a:schemeClr val="bg2">
                  <a:lumMod val="25000"/>
                </a:schemeClr>
              </a:solidFill>
              <a:effectLst>
                <a:outerShdw blurRad="38100" dist="38100" dir="2700000" algn="tl">
                  <a:srgbClr val="000000">
                    <a:alpha val="43137"/>
                  </a:srgbClr>
                </a:outerShdw>
              </a:effectLst>
              <a:latin typeface="Gotham Black" panose="02000603040000020004" pitchFamily="2" charset="0"/>
            </a:endParaRPr>
          </a:p>
          <a:p>
            <a:pPr algn="ctr"/>
            <a:r>
              <a:rPr lang="es-MX" sz="9600" dirty="0">
                <a:solidFill>
                  <a:schemeClr val="bg2">
                    <a:lumMod val="25000"/>
                  </a:schemeClr>
                </a:solidFill>
                <a:effectLst>
                  <a:outerShdw blurRad="38100" dist="38100" dir="2700000" algn="tl">
                    <a:srgbClr val="000000">
                      <a:alpha val="43137"/>
                    </a:srgbClr>
                  </a:outerShdw>
                </a:effectLst>
                <a:latin typeface="Gotham Black" panose="02000603040000020004" pitchFamily="2" charset="0"/>
              </a:rPr>
              <a:t>Coordinación Académica y de Operación Educativa</a:t>
            </a:r>
          </a:p>
          <a:p>
            <a:pPr algn="ctr"/>
            <a:r>
              <a:rPr lang="es-MX" sz="9600" dirty="0">
                <a:solidFill>
                  <a:schemeClr val="bg2">
                    <a:lumMod val="25000"/>
                  </a:schemeClr>
                </a:solidFill>
                <a:effectLst>
                  <a:outerShdw blurRad="38100" dist="38100" dir="2700000" algn="tl">
                    <a:srgbClr val="000000">
                      <a:alpha val="43137"/>
                    </a:srgbClr>
                  </a:outerShdw>
                </a:effectLst>
                <a:latin typeface="Gotham Black" panose="02000603040000020004" pitchFamily="2" charset="0"/>
              </a:rPr>
              <a:t>Servicio Profesional Docente</a:t>
            </a:r>
          </a:p>
          <a:p>
            <a:pPr algn="ctr"/>
            <a:endParaRPr lang="es-MX" sz="10000" dirty="0">
              <a:solidFill>
                <a:schemeClr val="bg2">
                  <a:lumMod val="25000"/>
                </a:schemeClr>
              </a:solidFill>
              <a:effectLst>
                <a:outerShdw blurRad="38100" dist="38100" dir="2700000" algn="tl">
                  <a:srgbClr val="000000">
                    <a:alpha val="43137"/>
                  </a:srgbClr>
                </a:outerShdw>
              </a:effectLst>
              <a:latin typeface="Gotham Black" panose="02000603040000020004" pitchFamily="2" charset="0"/>
            </a:endParaRPr>
          </a:p>
          <a:p>
            <a:pPr algn="ctr"/>
            <a:r>
              <a:rPr lang="es-MX" sz="11200" b="1" dirty="0">
                <a:solidFill>
                  <a:schemeClr val="bg2">
                    <a:lumMod val="25000"/>
                  </a:schemeClr>
                </a:solidFill>
                <a:effectLst>
                  <a:outerShdw blurRad="38100" dist="38100" dir="2700000" algn="tl">
                    <a:srgbClr val="000000">
                      <a:alpha val="43137"/>
                    </a:srgbClr>
                  </a:outerShdw>
                </a:effectLst>
                <a:latin typeface="Arial Narrow" panose="020B0606020202030204" pitchFamily="34" charset="0"/>
              </a:rPr>
              <a:t>Reconocimiento de Tutoría en Educación Básica</a:t>
            </a:r>
          </a:p>
          <a:p>
            <a:pPr algn="ctr"/>
            <a:endParaRPr lang="es-MX" sz="11200" b="1" i="1" dirty="0">
              <a:solidFill>
                <a:schemeClr val="tx1"/>
              </a:solidFill>
              <a:effectLst>
                <a:outerShdw blurRad="38100" dist="38100" dir="2700000" algn="tl">
                  <a:srgbClr val="000000">
                    <a:alpha val="43137"/>
                  </a:srgbClr>
                </a:outerShdw>
              </a:effectLst>
              <a:latin typeface="Arial Narrow" panose="020B0606020202030204" pitchFamily="34" charset="0"/>
            </a:endParaRPr>
          </a:p>
          <a:p>
            <a:pPr algn="ctr"/>
            <a:endParaRPr lang="es-MX" sz="11200" b="1" i="1" dirty="0">
              <a:solidFill>
                <a:schemeClr val="tx1"/>
              </a:solidFill>
              <a:effectLst>
                <a:outerShdw blurRad="38100" dist="38100" dir="2700000" algn="tl">
                  <a:srgbClr val="000000">
                    <a:alpha val="43137"/>
                  </a:srgbClr>
                </a:outerShdw>
              </a:effectLst>
              <a:latin typeface="Arial Narrow" panose="020B0606020202030204" pitchFamily="34" charset="0"/>
            </a:endParaRPr>
          </a:p>
          <a:p>
            <a:pPr algn="ctr"/>
            <a:r>
              <a:rPr lang="es-MX" sz="11200" b="1" i="1" dirty="0">
                <a:solidFill>
                  <a:schemeClr val="tx1"/>
                </a:solidFill>
                <a:effectLst>
                  <a:outerShdw blurRad="38100" dist="38100" dir="2700000" algn="tl">
                    <a:srgbClr val="000000">
                      <a:alpha val="43137"/>
                    </a:srgbClr>
                  </a:outerShdw>
                </a:effectLst>
                <a:latin typeface="Arial Narrow" panose="020B0606020202030204" pitchFamily="34" charset="0"/>
              </a:rPr>
              <a:t>Capacitación</a:t>
            </a:r>
            <a:r>
              <a:rPr lang="es-MX" sz="9600" b="1" i="1" dirty="0">
                <a:solidFill>
                  <a:schemeClr val="tx1"/>
                </a:solidFill>
                <a:latin typeface="Arial" panose="020B0604020202020204" pitchFamily="34" charset="0"/>
                <a:cs typeface="Arial" panose="020B0604020202020204" pitchFamily="34" charset="0"/>
              </a:rPr>
              <a:t> Inicial de Inducción, dirigida a Tutores Docentes de Educación Básica del Subsistema Federalizado </a:t>
            </a:r>
          </a:p>
          <a:p>
            <a:pPr algn="ctr"/>
            <a:endParaRPr lang="es-MX" sz="9600" b="1" i="1" dirty="0">
              <a:solidFill>
                <a:schemeClr val="tx1"/>
              </a:solidFill>
              <a:latin typeface="Arial" panose="020B0604020202020204" pitchFamily="34" charset="0"/>
              <a:cs typeface="Arial" panose="020B0604020202020204" pitchFamily="34" charset="0"/>
            </a:endParaRPr>
          </a:p>
          <a:p>
            <a:pPr algn="ctr"/>
            <a:endParaRPr lang="es-ES" sz="112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endParaRPr>
          </a:p>
          <a:p>
            <a:pPr algn="ctr"/>
            <a:endParaRPr lang="es-ES" sz="11200" b="1" dirty="0">
              <a:ln w="0"/>
              <a:solidFill>
                <a:schemeClr val="tx1"/>
              </a:solidFill>
              <a:effectLst>
                <a:outerShdw blurRad="38100" dist="19050" dir="2700000" algn="tl" rotWithShape="0">
                  <a:schemeClr val="dk1">
                    <a:alpha val="40000"/>
                  </a:schemeClr>
                </a:outerShdw>
              </a:effectLst>
              <a:latin typeface="Arial Narrow" panose="020B0606020202030204" pitchFamily="34" charset="0"/>
            </a:endParaRPr>
          </a:p>
          <a:p>
            <a:pPr algn="r"/>
            <a:r>
              <a:rPr lang="es-ES" sz="5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Toluca, México, 10 de octubre del 2025</a:t>
            </a:r>
          </a:p>
          <a:p>
            <a:pPr algn="ctr"/>
            <a:endParaRPr lang="es-ES" sz="8000" b="1" dirty="0">
              <a:ln w="0"/>
              <a:solidFill>
                <a:schemeClr val="tx1"/>
              </a:solidFill>
              <a:effectLst>
                <a:outerShdw blurRad="38100" dist="19050" dir="2700000" algn="tl" rotWithShape="0">
                  <a:schemeClr val="dk1">
                    <a:alpha val="40000"/>
                  </a:schemeClr>
                </a:outerShdw>
              </a:effectLst>
              <a:latin typeface="Arial Narrow" panose="020B0606020202030204" pitchFamily="34" charset="0"/>
            </a:endParaRPr>
          </a:p>
          <a:p>
            <a:pPr algn="ctr"/>
            <a:endParaRPr lang="es-ES" sz="8000" b="1" dirty="0">
              <a:ln w="0"/>
              <a:solidFill>
                <a:schemeClr val="tx1"/>
              </a:solidFill>
              <a:effectLst>
                <a:outerShdw blurRad="38100" dist="19050" dir="2700000" algn="tl" rotWithShape="0">
                  <a:schemeClr val="dk1">
                    <a:alpha val="40000"/>
                  </a:schemeClr>
                </a:outerShdw>
              </a:effectLst>
              <a:latin typeface="Arial Narrow" panose="020B0606020202030204" pitchFamily="34" charset="0"/>
            </a:endParaRPr>
          </a:p>
          <a:p>
            <a:pPr algn="ctr"/>
            <a:endParaRPr lang="es-MX" sz="5900" b="1" i="1" dirty="0">
              <a:solidFill>
                <a:schemeClr val="bg2">
                  <a:lumMod val="25000"/>
                </a:schemeClr>
              </a:solidFill>
              <a:effectLst>
                <a:outerShdw blurRad="38100" dist="38100" dir="2700000" algn="tl">
                  <a:srgbClr val="000000">
                    <a:alpha val="43137"/>
                  </a:srgbClr>
                </a:outerShdw>
              </a:effectLst>
              <a:latin typeface="Arial Narrow" panose="020B0606020202030204" pitchFamily="34" charset="0"/>
            </a:endParaRPr>
          </a:p>
          <a:p>
            <a:pPr algn="ctr"/>
            <a:br>
              <a:rPr lang="es-MX" sz="5200" dirty="0">
                <a:solidFill>
                  <a:schemeClr val="bg2">
                    <a:lumMod val="25000"/>
                  </a:schemeClr>
                </a:solidFill>
                <a:effectLst>
                  <a:outerShdw blurRad="38100" dist="38100" dir="2700000" algn="tl">
                    <a:srgbClr val="000000">
                      <a:alpha val="43137"/>
                    </a:srgbClr>
                  </a:outerShdw>
                </a:effectLst>
                <a:latin typeface="Arial Black" panose="020B0A04020102020204" pitchFamily="34" charset="0"/>
              </a:rPr>
            </a:br>
            <a:r>
              <a:rPr lang="es-MX" dirty="0">
                <a:solidFill>
                  <a:schemeClr val="bg2">
                    <a:lumMod val="25000"/>
                  </a:schemeClr>
                </a:solidFill>
                <a:effectLst>
                  <a:outerShdw blurRad="38100" dist="38100" dir="2700000" algn="tl">
                    <a:srgbClr val="000000">
                      <a:alpha val="43137"/>
                    </a:srgbClr>
                  </a:outerShdw>
                </a:effectLst>
                <a:latin typeface="Arial Black" panose="020B0A04020102020204" pitchFamily="34" charset="0"/>
              </a:rPr>
              <a:t>                                                       </a:t>
            </a:r>
            <a:endParaRPr lang="es-MX" sz="6600" dirty="0">
              <a:solidFill>
                <a:schemeClr val="bg2">
                  <a:lumMod val="25000"/>
                </a:schemeClr>
              </a:solidFill>
              <a:effectLst>
                <a:outerShdw blurRad="38100" dist="38100" dir="2700000" algn="tl">
                  <a:srgbClr val="000000">
                    <a:alpha val="43137"/>
                  </a:srgbClr>
                </a:outerShdw>
              </a:effectLst>
              <a:latin typeface="Arial Black" panose="020B0A04020102020204" pitchFamily="34" charset="0"/>
            </a:endParaRPr>
          </a:p>
        </p:txBody>
      </p:sp>
    </p:spTree>
    <p:extLst>
      <p:ext uri="{BB962C8B-B14F-4D97-AF65-F5344CB8AC3E}">
        <p14:creationId xmlns:p14="http://schemas.microsoft.com/office/powerpoint/2010/main" val="1557934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BCB88-3E55-6257-80E5-52445ED056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8B81A68-E53F-D52F-EDBA-3FF98C9AAB13}"/>
              </a:ext>
            </a:extLst>
          </p:cNvPr>
          <p:cNvSpPr>
            <a:spLocks noGrp="1"/>
          </p:cNvSpPr>
          <p:nvPr>
            <p:ph type="title"/>
          </p:nvPr>
        </p:nvSpPr>
        <p:spPr>
          <a:xfrm>
            <a:off x="677335" y="609600"/>
            <a:ext cx="8596668" cy="649357"/>
          </a:xfrm>
        </p:spPr>
        <p:txBody>
          <a:bodyPr>
            <a:normAutofit/>
          </a:bodyPr>
          <a:lstStyle/>
          <a:p>
            <a:pPr algn="ctr"/>
            <a:r>
              <a:rPr lang="es-MX" sz="1800" b="1" dirty="0">
                <a:solidFill>
                  <a:schemeClr val="tx1"/>
                </a:solidFill>
                <a:latin typeface="Arial" panose="020B0604020202020204" pitchFamily="34" charset="0"/>
                <a:cs typeface="Arial" panose="020B0604020202020204" pitchFamily="34" charset="0"/>
              </a:rPr>
              <a:t>FICHA CURRICULAR DEL PONENTE</a:t>
            </a:r>
          </a:p>
        </p:txBody>
      </p:sp>
      <p:sp>
        <p:nvSpPr>
          <p:cNvPr id="4" name="Rectangle 2">
            <a:extLst>
              <a:ext uri="{FF2B5EF4-FFF2-40B4-BE49-F238E27FC236}">
                <a16:creationId xmlns:a16="http://schemas.microsoft.com/office/drawing/2014/main" id="{ABFED751-CC22-680E-F68C-181C084ACF1E}"/>
              </a:ext>
            </a:extLst>
          </p:cNvPr>
          <p:cNvSpPr>
            <a:spLocks noChangeArrowheads="1"/>
          </p:cNvSpPr>
          <p:nvPr/>
        </p:nvSpPr>
        <p:spPr bwMode="auto">
          <a:xfrm>
            <a:off x="1810327" y="1256517"/>
            <a:ext cx="5218546"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kumimoji="0" lang="es-MX" altLang="es-MX" sz="1800" b="1" i="0" u="none" strike="noStrike" cap="none" normalizeH="0" baseline="0" dirty="0">
                <a:ln>
                  <a:noFill/>
                </a:ln>
                <a:effectLst/>
                <a:latin typeface="Calibri" panose="020F0502020204030204" pitchFamily="34" charset="0"/>
                <a:ea typeface="MS Mincho" panose="02020609040205080304" pitchFamily="49" charset="-128"/>
                <a:cs typeface="Times New Roman" panose="02020603050405020304" pitchFamily="18" charset="0"/>
              </a:rPr>
              <a:t>Dr. JORGE SERVÍN JIMÉNEZ </a:t>
            </a:r>
            <a:r>
              <a:rPr lang="es-ES_tradnl" b="1" dirty="0">
                <a:latin typeface="Gotham Book"/>
                <a:ea typeface="Times New Roman" panose="02020603050405020304" pitchFamily="18" charset="0"/>
              </a:rPr>
              <a:t>(Ponente: Docente, Investigador, Escritor)</a:t>
            </a:r>
            <a:endParaRPr kumimoji="0" lang="es-MX" altLang="es-MX" sz="1800" b="1" i="0" u="none" strike="noStrike" cap="none" normalizeH="0" baseline="0" dirty="0">
              <a:ln>
                <a:noFill/>
              </a:ln>
              <a:effectLst/>
              <a:latin typeface="Calibri" panose="020F0502020204030204" pitchFamily="34" charset="0"/>
              <a:ea typeface="MS Mincho" panose="02020609040205080304" pitchFamily="49"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s-MX" altLang="es-MX" sz="1800" b="1" i="0" u="none" strike="noStrike" kern="1200" cap="none" spc="0" normalizeH="0" baseline="0" noProof="0" dirty="0">
                <a:ln>
                  <a:noFill/>
                </a:ln>
                <a:solidFill>
                  <a:srgbClr val="FF0000"/>
                </a:solidFill>
                <a:effectLst/>
                <a:uLnTx/>
                <a:uFillTx/>
                <a:latin typeface="Calibri" panose="020F0502020204030204" pitchFamily="34" charset="0"/>
                <a:ea typeface="MS Mincho" panose="02020609040205080304" pitchFamily="49" charset="-128"/>
                <a:cs typeface="Times New Roman" panose="02020603050405020304" pitchFamily="18" charset="0"/>
              </a:rPr>
              <a:t> </a:t>
            </a:r>
            <a:r>
              <a:rPr kumimoji="0" lang="es-MX" altLang="es-MX" sz="1400"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(docjorse@gmail.com)</a:t>
            </a:r>
            <a:endParaRPr kumimoji="0" lang="es-MX" altLang="es-MX" sz="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p:txBody>
      </p:sp>
      <p:pic>
        <p:nvPicPr>
          <p:cNvPr id="1025" name="Imagen 1">
            <a:extLst>
              <a:ext uri="{FF2B5EF4-FFF2-40B4-BE49-F238E27FC236}">
                <a16:creationId xmlns:a16="http://schemas.microsoft.com/office/drawing/2014/main" id="{685E0D85-2CA7-78B2-6A71-12FE63A15C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180" y="457201"/>
            <a:ext cx="1252220" cy="132574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D86A4B4A-AB0D-194C-C0DD-0549A11D3EA8}"/>
              </a:ext>
            </a:extLst>
          </p:cNvPr>
          <p:cNvSpPr>
            <a:spLocks noChangeArrowheads="1"/>
          </p:cNvSpPr>
          <p:nvPr/>
        </p:nvSpPr>
        <p:spPr bwMode="auto">
          <a:xfrm>
            <a:off x="785092" y="2401741"/>
            <a:ext cx="8321963"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LICENCIATURA EN EDUCACIÓN PRIMARIA</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ESPECIALIZACIÓN EN INVESTIGACIÓN EDUCATIVA</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MAESTRIA EN CIENCIAS DE LA EDUCACIÓN (ISCEEM)</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DOCTORADO EN CIENCIAS DE LA EDUCACIÓN (ISCEEM, 2004)</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DOCTORADO EN CIENCIAS SOCIALES (UAEMEX, 2007)</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POSDOCTORADO EN TEORIA DE LA CIENCIA (UNIVERSIDAD DE COAHUILA, 2014)</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CURSO: </a:t>
            </a:r>
            <a:r>
              <a:rPr kumimoji="0" lang="es-MX" altLang="es-MX" sz="1200" b="1" i="1"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VIRTUAL TEACHER</a:t>
            </a:r>
            <a:r>
              <a:rPr kumimoji="0" lang="es-MX" altLang="es-MX" sz="1200" b="0" i="1"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a:t>
            </a: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 EN LA UNIVERSITY OF CALIFORNIA, IRVINE (2020)</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ESPECIALIZACIÓN: </a:t>
            </a:r>
            <a:r>
              <a:rPr kumimoji="0" lang="en-US" altLang="es-MX" sz="1200" b="1" i="1"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BLENDED LEARNING: PERSONALIZING EDUCATION FOR STUDENTS</a:t>
            </a:r>
            <a:r>
              <a:rPr kumimoji="0" lang="en-US" altLang="es-MX" sz="1200" b="0" i="1"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 </a:t>
            </a:r>
            <a:r>
              <a:rPr kumimoji="0" lang="en-US"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EN EL NEW TEACHER CENTER Y EL SILICON SCHOOLS FUND DE CALIFORNIA (2021)</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HA SIDO DOCENTE DE EDUCACIÓN PRIMARIA, SECUNDARIA, BACHILLERATO, LICENCIATURA Y POSGRADO.</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CATEDRÁTICO DE 2012 A 2018 DE LA UNIVERSIDAD DEL EJERCITO Y LA FUERZA AREA (UDEFA) DE MÉXICO</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ACTUALMENTE ES DOCENTE-INVESTIGADOR, PROMOTOR DE LA NUEVA ESCUELA MEXICANA Y DE LA CUARTA REVOLUCIÓN EDUCATIVA.</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CONFERENCISTA Y COORDINADOR DE EVENTOS (CURSOS, DIPLOMADOS Y TALLERES) SOBRE TEMÁTICAS RELACIONADAS CON LA EDUCACIÓN EN MÉXICO Y A NIVEL INTERNACIONAL.</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CATEDRÁTICO A NIVEL DOCTORAL DE DIFERENTES INSTITUCIONES DE MÉXICO Y LATINOAMERICA, EN LAS CUAL IMPARTE SEMINARIOS DE DIFERENTES LÍNEAS DE FORMACIÓN.</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AUTOR DE 20 LIBROS LOS CUALES EN SU MAYORÍA PUEDEN ADQUIRIRSE EN AMAZON</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EN SU CANAL DE YOUTUBE, SOCIALIZA VIDEOS SOBRE DIVERSAS TEMÁTICAS DE INTERÉS EDUCATIVO</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200" b="0" i="0" u="none" strike="noStrike" cap="none" normalizeH="0" baseline="0" dirty="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EN SUS REDES SOCIALES COMPARTE INFORMACIÓN COMPLETAMENTE EDUCATIVA DE APOYO A LOS DOCENTES </a:t>
            </a:r>
            <a:endParaRPr kumimoji="0" lang="es-MX" altLang="es-MX"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975215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56F879F9-8A9C-70EE-2876-3D69E1D57924}"/>
              </a:ext>
            </a:extLst>
          </p:cNvPr>
          <p:cNvGraphicFramePr>
            <a:graphicFrameLocks noGrp="1"/>
          </p:cNvGraphicFramePr>
          <p:nvPr>
            <p:extLst>
              <p:ext uri="{D42A27DB-BD31-4B8C-83A1-F6EECF244321}">
                <p14:modId xmlns:p14="http://schemas.microsoft.com/office/powerpoint/2010/main" val="1119495209"/>
              </p:ext>
            </p:extLst>
          </p:nvPr>
        </p:nvGraphicFramePr>
        <p:xfrm>
          <a:off x="1625342" y="1413315"/>
          <a:ext cx="8815730" cy="4708550"/>
        </p:xfrm>
        <a:graphic>
          <a:graphicData uri="http://schemas.openxmlformats.org/drawingml/2006/table">
            <a:tbl>
              <a:tblPr firstRow="1" bandRow="1">
                <a:tableStyleId>{5C22544A-7EE6-4342-B048-85BDC9FD1C3A}</a:tableStyleId>
              </a:tblPr>
              <a:tblGrid>
                <a:gridCol w="1438323">
                  <a:extLst>
                    <a:ext uri="{9D8B030D-6E8A-4147-A177-3AD203B41FA5}">
                      <a16:colId xmlns:a16="http://schemas.microsoft.com/office/drawing/2014/main" val="4177852292"/>
                    </a:ext>
                  </a:extLst>
                </a:gridCol>
                <a:gridCol w="3526400">
                  <a:extLst>
                    <a:ext uri="{9D8B030D-6E8A-4147-A177-3AD203B41FA5}">
                      <a16:colId xmlns:a16="http://schemas.microsoft.com/office/drawing/2014/main" val="913000749"/>
                    </a:ext>
                  </a:extLst>
                </a:gridCol>
                <a:gridCol w="3851007">
                  <a:extLst>
                    <a:ext uri="{9D8B030D-6E8A-4147-A177-3AD203B41FA5}">
                      <a16:colId xmlns:a16="http://schemas.microsoft.com/office/drawing/2014/main" val="1305524546"/>
                    </a:ext>
                  </a:extLst>
                </a:gridCol>
              </a:tblGrid>
              <a:tr h="413928">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s-MX" sz="1200" b="1" i="1" dirty="0">
                          <a:solidFill>
                            <a:srgbClr val="000000"/>
                          </a:solidFill>
                          <a:effectLst/>
                          <a:latin typeface="Gotham Book"/>
                          <a:ea typeface="Times New Roman" panose="02020603050405020304" pitchFamily="18" charset="0"/>
                          <a:cs typeface="Helvetica" panose="020B0604020202020204" pitchFamily="34" charset="0"/>
                        </a:rPr>
                        <a:t>Hora</a:t>
                      </a:r>
                      <a:endParaRPr lang="es-MX" sz="1200" b="1" dirty="0">
                        <a:effectLst/>
                        <a:latin typeface="Gotham Book"/>
                        <a:ea typeface="Times New Roman" panose="02020603050405020304" pitchFamily="18" charset="0"/>
                      </a:endParaRPr>
                    </a:p>
                    <a:p>
                      <a:pPr algn="ctr"/>
                      <a:endParaRPr lang="es-MX" sz="1200" b="1" dirty="0">
                        <a:latin typeface="Gotham Book"/>
                      </a:endParaRP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s-MX" sz="1200" b="1" i="1" dirty="0">
                          <a:solidFill>
                            <a:srgbClr val="000000"/>
                          </a:solidFill>
                          <a:effectLst/>
                          <a:latin typeface="Gotham Book"/>
                          <a:ea typeface="Times New Roman" panose="02020603050405020304" pitchFamily="18" charset="0"/>
                          <a:cs typeface="Helvetica" panose="020B0604020202020204" pitchFamily="34" charset="0"/>
                        </a:rPr>
                        <a:t>Actividad</a:t>
                      </a:r>
                    </a:p>
                    <a:p>
                      <a:pPr algn="ctr"/>
                      <a:endParaRPr lang="es-MX" sz="1200" b="1" dirty="0">
                        <a:latin typeface="Gotham Book"/>
                      </a:endParaRP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s-MX" sz="1200" b="1" i="1">
                          <a:solidFill>
                            <a:srgbClr val="000000"/>
                          </a:solidFill>
                          <a:effectLst/>
                          <a:latin typeface="Gotham Book"/>
                          <a:ea typeface="Times New Roman" panose="02020603050405020304" pitchFamily="18" charset="0"/>
                          <a:cs typeface="Helvetica" panose="020B0604020202020204" pitchFamily="34" charset="0"/>
                        </a:rPr>
                        <a:t>Responsable</a:t>
                      </a:r>
                      <a:endParaRPr lang="es-MX" sz="1200" b="1" dirty="0">
                        <a:effectLst/>
                        <a:latin typeface="Gotham Book"/>
                        <a:ea typeface="Times New Roman" panose="02020603050405020304" pitchFamily="18" charset="0"/>
                      </a:endParaRP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582345669"/>
                  </a:ext>
                </a:extLst>
              </a:tr>
              <a:tr h="413928">
                <a:tc>
                  <a:txBody>
                    <a:bodyPr/>
                    <a:lstStyle/>
                    <a:p>
                      <a:r>
                        <a:rPr lang="es-MX" sz="1200" b="1" dirty="0">
                          <a:latin typeface="Gotham Book"/>
                        </a:rPr>
                        <a:t>8:00-8:30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lang="es-MX" sz="1200" b="1" dirty="0">
                          <a:latin typeface="Gotham Book"/>
                        </a:rPr>
                        <a:t>Registro de participantes</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1200" b="1" dirty="0">
                          <a:latin typeface="Gotham Book"/>
                        </a:rPr>
                        <a:t>Coordinación Académica y de Operación Educativa (CAOE)</a:t>
                      </a:r>
                      <a:endParaRPr kumimoji="0" lang="es-MX" sz="1200" b="1" i="0" u="none" strike="noStrike" kern="1200" cap="none" spc="0" normalizeH="0" baseline="0" noProof="0" dirty="0">
                        <a:ln>
                          <a:noFill/>
                        </a:ln>
                        <a:solidFill>
                          <a:prstClr val="black"/>
                        </a:solidFill>
                        <a:effectLst/>
                        <a:uLnTx/>
                        <a:uFillTx/>
                        <a:latin typeface="Gotham Book"/>
                        <a:ea typeface="+mn-ea"/>
                        <a:cs typeface="+mn-cs"/>
                      </a:endParaRP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57256040"/>
                  </a:ext>
                </a:extLst>
              </a:tr>
              <a:tr h="248357">
                <a:tc>
                  <a:txBody>
                    <a:bodyPr/>
                    <a:lstStyle/>
                    <a:p>
                      <a:r>
                        <a:rPr lang="es-MX" sz="1200" b="1" dirty="0">
                          <a:latin typeface="Gotham Book"/>
                        </a:rPr>
                        <a:t>8:15-9:45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gridSpan="2">
                  <a:txBody>
                    <a:bodyPr/>
                    <a:lstStyle/>
                    <a:p>
                      <a:pPr algn="ctr"/>
                      <a:r>
                        <a:rPr lang="es-MX" sz="1200" b="1" dirty="0">
                          <a:latin typeface="Gotham Book"/>
                        </a:rPr>
                        <a:t>Desayuno Bufet</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endParaRPr lang="es-MX"/>
                    </a:p>
                  </a:txBody>
                  <a:tcPr/>
                </a:tc>
                <a:extLst>
                  <a:ext uri="{0D108BD9-81ED-4DB2-BD59-A6C34878D82A}">
                    <a16:rowId xmlns:a16="http://schemas.microsoft.com/office/drawing/2014/main" val="491523310"/>
                  </a:ext>
                </a:extLst>
              </a:tr>
              <a:tr h="424546">
                <a:tc>
                  <a:txBody>
                    <a:bodyPr/>
                    <a:lstStyle/>
                    <a:p>
                      <a:r>
                        <a:rPr lang="es-MX" sz="1200" b="1" dirty="0">
                          <a:latin typeface="Gotham Book"/>
                        </a:rPr>
                        <a:t>9:45-9:50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lang="es-MX" sz="1200" b="1" dirty="0">
                          <a:latin typeface="Gotham Book"/>
                        </a:rPr>
                        <a:t>Presentación del Presidium</a:t>
                      </a:r>
                    </a:p>
                    <a:p>
                      <a:pPr algn="ctr"/>
                      <a:endParaRPr lang="es-MX" sz="1200" b="1" dirty="0">
                        <a:latin typeface="Gotham Book"/>
                      </a:endParaRP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lang="es-MX" sz="1200" b="1" dirty="0">
                          <a:latin typeface="Gotham Book"/>
                        </a:rPr>
                        <a:t>CAOE</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998566841"/>
                  </a:ext>
                </a:extLst>
              </a:tr>
              <a:tr h="543873">
                <a:tc>
                  <a:txBody>
                    <a:bodyPr/>
                    <a:lstStyle/>
                    <a:p>
                      <a:r>
                        <a:rPr lang="es-MX" sz="1200" b="1" dirty="0">
                          <a:latin typeface="Gotham Book"/>
                        </a:rPr>
                        <a:t>9:50-10:05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1200" b="1" dirty="0">
                          <a:latin typeface="Gotham Book"/>
                        </a:rPr>
                        <a:t>Mensaje de la Autoridad Educativa</a:t>
                      </a:r>
                    </a:p>
                    <a:p>
                      <a:pPr algn="ctr"/>
                      <a:endParaRPr lang="es-MX" sz="1200" b="1" dirty="0">
                        <a:latin typeface="Gotham Book"/>
                      </a:endParaRP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lang="es-MX" sz="1200" b="1" dirty="0">
                          <a:latin typeface="Gotham Book"/>
                        </a:rPr>
                        <a:t>Mtro. Iván Ricardo León Escamilla.- Encargado del Despacho de la Coordinación Académica y de Operación Educativa .</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588905147"/>
                  </a:ext>
                </a:extLst>
              </a:tr>
              <a:tr h="319430">
                <a:tc>
                  <a:txBody>
                    <a:bodyPr/>
                    <a:lstStyle/>
                    <a:p>
                      <a:r>
                        <a:rPr lang="es-MX" sz="1200" b="1" dirty="0">
                          <a:latin typeface="Gotham Book"/>
                        </a:rPr>
                        <a:t>10:05-10:15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1200" b="1" dirty="0">
                          <a:latin typeface="Gotham Book"/>
                        </a:rPr>
                        <a:t>Número Musical</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endParaRPr lang="es-MX"/>
                    </a:p>
                  </a:txBody>
                  <a:tcPr/>
                </a:tc>
                <a:extLst>
                  <a:ext uri="{0D108BD9-81ED-4DB2-BD59-A6C34878D82A}">
                    <a16:rowId xmlns:a16="http://schemas.microsoft.com/office/drawing/2014/main" val="4278937186"/>
                  </a:ext>
                </a:extLst>
              </a:tr>
              <a:tr h="448591">
                <a:tc>
                  <a:txBody>
                    <a:bodyPr/>
                    <a:lstStyle/>
                    <a:p>
                      <a:r>
                        <a:rPr lang="es-MX" sz="1200" b="1" dirty="0">
                          <a:latin typeface="Gotham Book"/>
                        </a:rPr>
                        <a:t>10:15 a 11:30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s-MX" sz="1200" b="1" dirty="0">
                          <a:latin typeface="Gotham Book"/>
                        </a:rPr>
                        <a:t>Conferencia Magistral Virtual: “Estrategias para el cambio educativo en la Tutoría”</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lang="es-MX" sz="1200" b="1" dirty="0">
                          <a:latin typeface="Gotham Book"/>
                        </a:rPr>
                        <a:t>Doctora Frida Díaz-Barriga Arceo</a:t>
                      </a:r>
                    </a:p>
                    <a:p>
                      <a:pPr algn="ctr"/>
                      <a:r>
                        <a:rPr lang="es-MX" sz="1200" b="1" dirty="0">
                          <a:latin typeface="Gotham Book"/>
                        </a:rPr>
                        <a:t>(Ponente: Docente, Investigador, Escritor)</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209060977"/>
                  </a:ext>
                </a:extLst>
              </a:tr>
              <a:tr h="248357">
                <a:tc>
                  <a:txBody>
                    <a:bodyPr/>
                    <a:lstStyle/>
                    <a:p>
                      <a:r>
                        <a:rPr lang="es-MX" sz="1200" b="1" dirty="0">
                          <a:latin typeface="Gotham Book"/>
                        </a:rPr>
                        <a:t>11:30-11:45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grid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s-MX" sz="1200" b="1" dirty="0">
                          <a:solidFill>
                            <a:srgbClr val="000000"/>
                          </a:solidFill>
                          <a:effectLst/>
                          <a:latin typeface="Gotham Book"/>
                          <a:ea typeface="Times New Roman" panose="02020603050405020304" pitchFamily="18" charset="0"/>
                          <a:cs typeface="Helvetica" panose="020B0604020202020204" pitchFamily="34" charset="0"/>
                        </a:rPr>
                        <a:t>Receso </a:t>
                      </a:r>
                      <a:endParaRPr lang="es-MX" sz="1200" b="1" dirty="0">
                        <a:latin typeface="Gotham Book"/>
                      </a:endParaRP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endParaRPr lang="es-MX"/>
                    </a:p>
                  </a:txBody>
                  <a:tcPr/>
                </a:tc>
                <a:extLst>
                  <a:ext uri="{0D108BD9-81ED-4DB2-BD59-A6C34878D82A}">
                    <a16:rowId xmlns:a16="http://schemas.microsoft.com/office/drawing/2014/main" val="2879421337"/>
                  </a:ext>
                </a:extLst>
              </a:tr>
              <a:tr h="248357">
                <a:tc>
                  <a:txBody>
                    <a:bodyPr/>
                    <a:lstStyle/>
                    <a:p>
                      <a:r>
                        <a:rPr lang="es-MX" sz="1200" b="1" dirty="0">
                          <a:latin typeface="Gotham Book"/>
                        </a:rPr>
                        <a:t>11:45-13:15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lang="es-MX" sz="1200" b="1" dirty="0">
                          <a:latin typeface="Gotham Book"/>
                        </a:rPr>
                        <a:t>Taller Breve de Inducción a Tutores Docentes</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lang="es-MX" sz="1200" b="1" dirty="0">
                          <a:latin typeface="Gotham Book"/>
                        </a:rPr>
                        <a:t> CAOE</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617811367"/>
                  </a:ext>
                </a:extLst>
              </a:tr>
              <a:tr h="476340">
                <a:tc>
                  <a:txBody>
                    <a:bodyPr/>
                    <a:lstStyle/>
                    <a:p>
                      <a:r>
                        <a:rPr lang="es-MX" sz="1200" b="1" dirty="0">
                          <a:latin typeface="Gotham Book"/>
                        </a:rPr>
                        <a:t>13:20 a 14:40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MX" sz="1200" b="1" i="0" u="none" strike="noStrike" kern="1200" cap="none" spc="0" normalizeH="0" baseline="0" noProof="0" dirty="0">
                          <a:ln>
                            <a:noFill/>
                          </a:ln>
                          <a:solidFill>
                            <a:srgbClr val="000000"/>
                          </a:solidFill>
                          <a:effectLst/>
                          <a:uLnTx/>
                          <a:uFillTx/>
                          <a:latin typeface="Gotham Book"/>
                          <a:ea typeface="Times New Roman" panose="02020603050405020304" pitchFamily="18" charset="0"/>
                          <a:cs typeface="Helvetica" panose="020B0604020202020204" pitchFamily="34" charset="0"/>
                        </a:rPr>
                        <a:t>Conferencia Magistral:</a:t>
                      </a:r>
                      <a:r>
                        <a:rPr lang="es-ES_tradnl" sz="1100" b="1" noProof="0" dirty="0"/>
                        <a:t>“El enfoque del Plan y Programas de Estudio 2022 y la Nueva Escuela </a:t>
                      </a:r>
                      <a:r>
                        <a:rPr kumimoji="0" lang="es-ES_tradnl" sz="1200" b="1" i="0" u="none" strike="noStrike" kern="1200" cap="none" spc="0" normalizeH="0" baseline="0" noProof="0" dirty="0">
                          <a:ln>
                            <a:noFill/>
                          </a:ln>
                          <a:solidFill>
                            <a:srgbClr val="000000"/>
                          </a:solidFill>
                          <a:effectLst/>
                          <a:uLnTx/>
                          <a:uFillTx/>
                          <a:latin typeface="Gotham Book"/>
                          <a:ea typeface="Calibri" panose="020F0502020204030204" pitchFamily="34" charset="0"/>
                          <a:cs typeface="Arial" panose="020B0604020202020204" pitchFamily="34" charset="0"/>
                        </a:rPr>
                        <a:t>Mexicana (NEM)”</a:t>
                      </a:r>
                      <a:endParaRPr kumimoji="0" lang="es-MX" sz="1200" b="1" i="0" u="none" strike="noStrike" kern="1200" cap="none" spc="0" normalizeH="0" baseline="0" noProof="0" dirty="0">
                        <a:ln>
                          <a:noFill/>
                        </a:ln>
                        <a:solidFill>
                          <a:prstClr val="black"/>
                        </a:solidFill>
                        <a:effectLst/>
                        <a:uLnTx/>
                        <a:uFillTx/>
                        <a:latin typeface="Gotham Book"/>
                        <a:ea typeface="+mn-ea"/>
                        <a:cs typeface="Arial" panose="020B0604020202020204" pitchFamily="34" charset="0"/>
                      </a:endParaRPr>
                    </a:p>
                    <a:p>
                      <a:pPr algn="ctr"/>
                      <a:endParaRPr lang="es-MX" sz="1200" b="1" dirty="0">
                        <a:latin typeface="Gotham Book"/>
                      </a:endParaRP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tab pos="1971675" algn="l"/>
                          <a:tab pos="4488180" algn="l"/>
                        </a:tabLst>
                        <a:defRPr/>
                      </a:pPr>
                      <a:r>
                        <a:rPr kumimoji="0" lang="es-ES_tradnl" sz="1200" b="1" i="0" u="none" strike="noStrike" kern="1200" cap="none" spc="0" normalizeH="0" baseline="0" noProof="0" dirty="0">
                          <a:ln>
                            <a:noFill/>
                          </a:ln>
                          <a:solidFill>
                            <a:prstClr val="black"/>
                          </a:solidFill>
                          <a:effectLst/>
                          <a:uLnTx/>
                          <a:uFillTx/>
                          <a:latin typeface="Gotham Book"/>
                          <a:ea typeface="Times New Roman" panose="02020603050405020304" pitchFamily="18" charset="0"/>
                          <a:cs typeface="+mn-cs"/>
                        </a:rPr>
                        <a:t>Doctor Jorge Servín Jiménez </a:t>
                      </a:r>
                      <a:endParaRPr kumimoji="0" lang="es-MX" sz="1200" b="1" i="0" u="none" strike="noStrike" kern="1200" cap="none" spc="0" normalizeH="0" baseline="0" noProof="0" dirty="0">
                        <a:ln>
                          <a:noFill/>
                        </a:ln>
                        <a:solidFill>
                          <a:prstClr val="black"/>
                        </a:solidFill>
                        <a:effectLst/>
                        <a:uLnTx/>
                        <a:uFillTx/>
                        <a:latin typeface="Gotham Book"/>
                        <a:ea typeface="Times New Roman" panose="020206030504050203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tab pos="1971675" algn="l"/>
                          <a:tab pos="4488180" algn="l"/>
                        </a:tabLst>
                        <a:defRPr/>
                      </a:pPr>
                      <a:r>
                        <a:rPr kumimoji="0" lang="es-ES_tradnl" sz="1200" b="1" i="0" u="none" strike="noStrike" kern="1200" cap="none" spc="0" normalizeH="0" baseline="0" noProof="0" dirty="0">
                          <a:ln>
                            <a:noFill/>
                          </a:ln>
                          <a:solidFill>
                            <a:prstClr val="black"/>
                          </a:solidFill>
                          <a:effectLst/>
                          <a:uLnTx/>
                          <a:uFillTx/>
                          <a:latin typeface="Gotham Book"/>
                          <a:ea typeface="Times New Roman" panose="02020603050405020304" pitchFamily="18" charset="0"/>
                          <a:cs typeface="+mn-cs"/>
                        </a:rPr>
                        <a:t>(Ponente: Docente, Investigador, Escritor)</a:t>
                      </a:r>
                      <a:endParaRPr lang="es-MX" sz="1200" b="1" dirty="0">
                        <a:latin typeface="Gotham Book"/>
                      </a:endParaRP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987756427"/>
                  </a:ext>
                </a:extLst>
              </a:tr>
              <a:tr h="269237">
                <a:tc>
                  <a:txBody>
                    <a:bodyPr/>
                    <a:lstStyle/>
                    <a:p>
                      <a:r>
                        <a:rPr lang="es-MX" sz="1200" b="1" dirty="0">
                          <a:latin typeface="Gotham Book"/>
                        </a:rPr>
                        <a:t>14:40-15:00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lang="es-MX" sz="1200" b="1" dirty="0">
                          <a:latin typeface="Gotham Book"/>
                        </a:rPr>
                        <a:t>Entrega de constancias</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lang="es-MX" sz="1200" b="1" dirty="0">
                          <a:latin typeface="Gotham Book"/>
                        </a:rPr>
                        <a:t>CAOE</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13841733"/>
                  </a:ext>
                </a:extLst>
              </a:tr>
            </a:tbl>
          </a:graphicData>
        </a:graphic>
      </p:graphicFrame>
      <mc:AlternateContent xmlns:mc="http://schemas.openxmlformats.org/markup-compatibility/2006" xmlns:p14="http://schemas.microsoft.com/office/powerpoint/2010/main" xmlns:aink="http://schemas.microsoft.com/office/drawing/2016/ink">
        <mc:Choice Requires="p14 aink">
          <p:contentPart p14:bwMode="auto" r:id="rId2">
            <p14:nvContentPartPr>
              <p14:cNvPr id="5" name="Entrada de lápiz 4">
                <a:extLst>
                  <a:ext uri="{FF2B5EF4-FFF2-40B4-BE49-F238E27FC236}">
                    <a16:creationId xmlns:a16="http://schemas.microsoft.com/office/drawing/2014/main" id="{38960DB8-8D3A-94C7-2ADD-57C1A9159D61}"/>
                  </a:ext>
                </a:extLst>
              </p14:cNvPr>
              <p14:cNvContentPartPr/>
              <p14:nvPr/>
            </p14:nvContentPartPr>
            <p14:xfrm>
              <a:off x="4867502" y="4359182"/>
              <a:ext cx="3960" cy="3960"/>
            </p14:xfrm>
          </p:contentPart>
        </mc:Choice>
        <mc:Fallback xmlns="">
          <p:pic>
            <p:nvPicPr>
              <p:cNvPr id="5" name="Entrada de lápiz 4">
                <a:extLst>
                  <a:ext uri="{FF2B5EF4-FFF2-40B4-BE49-F238E27FC236}">
                    <a16:creationId xmlns:a16="http://schemas.microsoft.com/office/drawing/2014/main" id="{38960DB8-8D3A-94C7-2ADD-57C1A9159D61}"/>
                  </a:ext>
                </a:extLst>
              </p:cNvPr>
              <p:cNvPicPr/>
              <p:nvPr/>
            </p:nvPicPr>
            <p:blipFill>
              <a:blip r:embed="rId3"/>
              <a:stretch>
                <a:fillRect/>
              </a:stretch>
            </p:blipFill>
            <p:spPr>
              <a:xfrm>
                <a:off x="4858502" y="4305542"/>
                <a:ext cx="21600" cy="1116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4">
            <p14:nvContentPartPr>
              <p14:cNvPr id="6" name="Entrada de lápiz 5">
                <a:extLst>
                  <a:ext uri="{FF2B5EF4-FFF2-40B4-BE49-F238E27FC236}">
                    <a16:creationId xmlns:a16="http://schemas.microsoft.com/office/drawing/2014/main" id="{152D3148-A448-858C-1D01-0A02E0A8AF39}"/>
                  </a:ext>
                </a:extLst>
              </p14:cNvPr>
              <p14:cNvContentPartPr/>
              <p14:nvPr/>
            </p14:nvContentPartPr>
            <p14:xfrm>
              <a:off x="1560542" y="2964778"/>
              <a:ext cx="360" cy="360"/>
            </p14:xfrm>
          </p:contentPart>
        </mc:Choice>
        <mc:Fallback xmlns="">
          <p:pic>
            <p:nvPicPr>
              <p:cNvPr id="6" name="Entrada de lápiz 5">
                <a:extLst>
                  <a:ext uri="{FF2B5EF4-FFF2-40B4-BE49-F238E27FC236}">
                    <a16:creationId xmlns:a16="http://schemas.microsoft.com/office/drawing/2014/main" id="{152D3148-A448-858C-1D01-0A02E0A8AF39}"/>
                  </a:ext>
                </a:extLst>
              </p:cNvPr>
              <p:cNvPicPr/>
              <p:nvPr/>
            </p:nvPicPr>
            <p:blipFill>
              <a:blip r:embed="rId5"/>
              <a:stretch>
                <a:fillRect/>
              </a:stretch>
            </p:blipFill>
            <p:spPr>
              <a:xfrm>
                <a:off x="1551902" y="2910778"/>
                <a:ext cx="18000" cy="108000"/>
              </a:xfrm>
              <a:prstGeom prst="rect">
                <a:avLst/>
              </a:prstGeom>
            </p:spPr>
          </p:pic>
        </mc:Fallback>
      </mc:AlternateContent>
      <p:grpSp>
        <p:nvGrpSpPr>
          <p:cNvPr id="11" name="Grupo 10">
            <a:extLst>
              <a:ext uri="{FF2B5EF4-FFF2-40B4-BE49-F238E27FC236}">
                <a16:creationId xmlns:a16="http://schemas.microsoft.com/office/drawing/2014/main" id="{278A3409-0141-499F-D2AD-76B7E1EBB776}"/>
              </a:ext>
            </a:extLst>
          </p:cNvPr>
          <p:cNvGrpSpPr/>
          <p:nvPr/>
        </p:nvGrpSpPr>
        <p:grpSpPr>
          <a:xfrm>
            <a:off x="1569902" y="4239178"/>
            <a:ext cx="55800" cy="37080"/>
            <a:chOff x="1569902" y="4239178"/>
            <a:chExt cx="55800" cy="37080"/>
          </a:xfrm>
        </p:grpSpPr>
        <mc:AlternateContent xmlns:mc="http://schemas.openxmlformats.org/markup-compatibility/2006" xmlns:p14="http://schemas.microsoft.com/office/powerpoint/2010/main" xmlns:aink="http://schemas.microsoft.com/office/drawing/2016/ink">
          <mc:Choice Requires="p14 aink">
            <p:contentPart p14:bwMode="auto" r:id="rId6">
              <p14:nvContentPartPr>
                <p14:cNvPr id="7" name="Entrada de lápiz 6">
                  <a:extLst>
                    <a:ext uri="{FF2B5EF4-FFF2-40B4-BE49-F238E27FC236}">
                      <a16:creationId xmlns:a16="http://schemas.microsoft.com/office/drawing/2014/main" id="{41C1105E-0781-4FD7-A61D-E41236581389}"/>
                    </a:ext>
                  </a:extLst>
                </p14:cNvPr>
                <p14:cNvContentPartPr/>
                <p14:nvPr/>
              </p14:nvContentPartPr>
              <p14:xfrm>
                <a:off x="1569902" y="4239178"/>
                <a:ext cx="360" cy="360"/>
              </p14:xfrm>
            </p:contentPart>
          </mc:Choice>
          <mc:Fallback xmlns="">
            <p:pic>
              <p:nvPicPr>
                <p:cNvPr id="7" name="Entrada de lápiz 6">
                  <a:extLst>
                    <a:ext uri="{FF2B5EF4-FFF2-40B4-BE49-F238E27FC236}">
                      <a16:creationId xmlns:a16="http://schemas.microsoft.com/office/drawing/2014/main" id="{41C1105E-0781-4FD7-A61D-E41236581389}"/>
                    </a:ext>
                  </a:extLst>
                </p:cNvPr>
                <p:cNvPicPr/>
                <p:nvPr/>
              </p:nvPicPr>
              <p:blipFill>
                <a:blip r:embed="rId7"/>
                <a:stretch>
                  <a:fillRect/>
                </a:stretch>
              </p:blipFill>
              <p:spPr>
                <a:xfrm>
                  <a:off x="1560902" y="418553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8">
              <p14:nvContentPartPr>
                <p14:cNvPr id="8" name="Entrada de lápiz 7">
                  <a:extLst>
                    <a:ext uri="{FF2B5EF4-FFF2-40B4-BE49-F238E27FC236}">
                      <a16:creationId xmlns:a16="http://schemas.microsoft.com/office/drawing/2014/main" id="{412D6195-0186-F333-1295-36A2CC9F9CA5}"/>
                    </a:ext>
                  </a:extLst>
                </p14:cNvPr>
                <p14:cNvContentPartPr/>
                <p14:nvPr/>
              </p14:nvContentPartPr>
              <p14:xfrm>
                <a:off x="1625342" y="4257538"/>
                <a:ext cx="360" cy="360"/>
              </p14:xfrm>
            </p:contentPart>
          </mc:Choice>
          <mc:Fallback xmlns="">
            <p:pic>
              <p:nvPicPr>
                <p:cNvPr id="8" name="Entrada de lápiz 7">
                  <a:extLst>
                    <a:ext uri="{FF2B5EF4-FFF2-40B4-BE49-F238E27FC236}">
                      <a16:creationId xmlns:a16="http://schemas.microsoft.com/office/drawing/2014/main" id="{412D6195-0186-F333-1295-36A2CC9F9CA5}"/>
                    </a:ext>
                  </a:extLst>
                </p:cNvPr>
                <p:cNvPicPr/>
                <p:nvPr/>
              </p:nvPicPr>
              <p:blipFill>
                <a:blip r:embed="rId9"/>
                <a:stretch>
                  <a:fillRect/>
                </a:stretch>
              </p:blipFill>
              <p:spPr>
                <a:xfrm>
                  <a:off x="1616342" y="420389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0">
              <p14:nvContentPartPr>
                <p14:cNvPr id="9" name="Entrada de lápiz 8">
                  <a:extLst>
                    <a:ext uri="{FF2B5EF4-FFF2-40B4-BE49-F238E27FC236}">
                      <a16:creationId xmlns:a16="http://schemas.microsoft.com/office/drawing/2014/main" id="{2B68D5A1-4EE0-BF9B-9C0D-221B7A534797}"/>
                    </a:ext>
                  </a:extLst>
                </p14:cNvPr>
                <p14:cNvContentPartPr/>
                <p14:nvPr/>
              </p14:nvContentPartPr>
              <p14:xfrm>
                <a:off x="1625342" y="4275898"/>
                <a:ext cx="360" cy="360"/>
              </p14:xfrm>
            </p:contentPart>
          </mc:Choice>
          <mc:Fallback xmlns="">
            <p:pic>
              <p:nvPicPr>
                <p:cNvPr id="9" name="Entrada de lápiz 8">
                  <a:extLst>
                    <a:ext uri="{FF2B5EF4-FFF2-40B4-BE49-F238E27FC236}">
                      <a16:creationId xmlns:a16="http://schemas.microsoft.com/office/drawing/2014/main" id="{2B68D5A1-4EE0-BF9B-9C0D-221B7A534797}"/>
                    </a:ext>
                  </a:extLst>
                </p:cNvPr>
                <p:cNvPicPr/>
                <p:nvPr/>
              </p:nvPicPr>
              <p:blipFill>
                <a:blip r:embed="rId11"/>
                <a:stretch>
                  <a:fillRect/>
                </a:stretch>
              </p:blipFill>
              <p:spPr>
                <a:xfrm>
                  <a:off x="1616342" y="422189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2">
              <p14:nvContentPartPr>
                <p14:cNvPr id="10" name="Entrada de lápiz 9">
                  <a:extLst>
                    <a:ext uri="{FF2B5EF4-FFF2-40B4-BE49-F238E27FC236}">
                      <a16:creationId xmlns:a16="http://schemas.microsoft.com/office/drawing/2014/main" id="{E92090FC-6410-84E6-9238-B22A38E1DB38}"/>
                    </a:ext>
                  </a:extLst>
                </p14:cNvPr>
                <p14:cNvContentPartPr/>
                <p14:nvPr/>
              </p14:nvContentPartPr>
              <p14:xfrm>
                <a:off x="1625342" y="4275898"/>
                <a:ext cx="360" cy="360"/>
              </p14:xfrm>
            </p:contentPart>
          </mc:Choice>
          <mc:Fallback xmlns="">
            <p:pic>
              <p:nvPicPr>
                <p:cNvPr id="10" name="Entrada de lápiz 9">
                  <a:extLst>
                    <a:ext uri="{FF2B5EF4-FFF2-40B4-BE49-F238E27FC236}">
                      <a16:creationId xmlns:a16="http://schemas.microsoft.com/office/drawing/2014/main" id="{E92090FC-6410-84E6-9238-B22A38E1DB38}"/>
                    </a:ext>
                  </a:extLst>
                </p:cNvPr>
                <p:cNvPicPr/>
                <p:nvPr/>
              </p:nvPicPr>
              <p:blipFill>
                <a:blip r:embed="rId11"/>
                <a:stretch>
                  <a:fillRect/>
                </a:stretch>
              </p:blipFill>
              <p:spPr>
                <a:xfrm>
                  <a:off x="1616342" y="4221898"/>
                  <a:ext cx="18000" cy="108000"/>
                </a:xfrm>
                <a:prstGeom prst="rect">
                  <a:avLst/>
                </a:prstGeom>
              </p:spPr>
            </p:pic>
          </mc:Fallback>
        </mc:AlternateContent>
      </p:grpSp>
      <mc:AlternateContent xmlns:mc="http://schemas.openxmlformats.org/markup-compatibility/2006" xmlns:p14="http://schemas.microsoft.com/office/powerpoint/2010/main" xmlns:aink="http://schemas.microsoft.com/office/drawing/2016/ink">
        <mc:Choice Requires="p14 aink">
          <p:contentPart p14:bwMode="auto" r:id="rId13">
            <p14:nvContentPartPr>
              <p14:cNvPr id="12" name="Entrada de lápiz 11">
                <a:extLst>
                  <a:ext uri="{FF2B5EF4-FFF2-40B4-BE49-F238E27FC236}">
                    <a16:creationId xmlns:a16="http://schemas.microsoft.com/office/drawing/2014/main" id="{C1C4542C-403D-5C16-6FE9-61E2E7CE16C0}"/>
                  </a:ext>
                </a:extLst>
              </p14:cNvPr>
              <p14:cNvContentPartPr/>
              <p14:nvPr/>
            </p14:nvContentPartPr>
            <p14:xfrm>
              <a:off x="913982" y="4409098"/>
              <a:ext cx="360" cy="15120"/>
            </p14:xfrm>
          </p:contentPart>
        </mc:Choice>
        <mc:Fallback xmlns="">
          <p:pic>
            <p:nvPicPr>
              <p:cNvPr id="12" name="Entrada de lápiz 11">
                <a:extLst>
                  <a:ext uri="{FF2B5EF4-FFF2-40B4-BE49-F238E27FC236}">
                    <a16:creationId xmlns:a16="http://schemas.microsoft.com/office/drawing/2014/main" id="{C1C4542C-403D-5C16-6FE9-61E2E7CE16C0}"/>
                  </a:ext>
                </a:extLst>
              </p:cNvPr>
              <p:cNvPicPr/>
              <p:nvPr/>
            </p:nvPicPr>
            <p:blipFill>
              <a:blip r:embed="rId14"/>
              <a:stretch>
                <a:fillRect/>
              </a:stretch>
            </p:blipFill>
            <p:spPr>
              <a:xfrm>
                <a:off x="904982" y="4355458"/>
                <a:ext cx="18000" cy="122760"/>
              </a:xfrm>
              <a:prstGeom prst="rect">
                <a:avLst/>
              </a:prstGeom>
            </p:spPr>
          </p:pic>
        </mc:Fallback>
      </mc:AlternateContent>
      <p:grpSp>
        <p:nvGrpSpPr>
          <p:cNvPr id="30" name="Grupo 29">
            <a:extLst>
              <a:ext uri="{FF2B5EF4-FFF2-40B4-BE49-F238E27FC236}">
                <a16:creationId xmlns:a16="http://schemas.microsoft.com/office/drawing/2014/main" id="{7928D8BA-A77E-BC85-BA17-C0BD6576CEBD}"/>
              </a:ext>
            </a:extLst>
          </p:cNvPr>
          <p:cNvGrpSpPr/>
          <p:nvPr/>
        </p:nvGrpSpPr>
        <p:grpSpPr>
          <a:xfrm>
            <a:off x="1357142" y="1468258"/>
            <a:ext cx="360" cy="360"/>
            <a:chOff x="1357142" y="1468258"/>
            <a:chExt cx="360" cy="360"/>
          </a:xfrm>
        </p:grpSpPr>
        <mc:AlternateContent xmlns:mc="http://schemas.openxmlformats.org/markup-compatibility/2006" xmlns:p14="http://schemas.microsoft.com/office/powerpoint/2010/main" xmlns:aink="http://schemas.microsoft.com/office/drawing/2016/ink">
          <mc:Choice Requires="p14 aink">
            <p:contentPart p14:bwMode="auto" r:id="rId15">
              <p14:nvContentPartPr>
                <p14:cNvPr id="13" name="Entrada de lápiz 12">
                  <a:extLst>
                    <a:ext uri="{FF2B5EF4-FFF2-40B4-BE49-F238E27FC236}">
                      <a16:creationId xmlns:a16="http://schemas.microsoft.com/office/drawing/2014/main" id="{2274A8FA-BADB-A7FF-00CF-D8D598EC8ED6}"/>
                    </a:ext>
                  </a:extLst>
                </p14:cNvPr>
                <p14:cNvContentPartPr/>
                <p14:nvPr/>
              </p14:nvContentPartPr>
              <p14:xfrm>
                <a:off x="1357142" y="1468258"/>
                <a:ext cx="360" cy="360"/>
              </p14:xfrm>
            </p:contentPart>
          </mc:Choice>
          <mc:Fallback xmlns="">
            <p:pic>
              <p:nvPicPr>
                <p:cNvPr id="13" name="Entrada de lápiz 12">
                  <a:extLst>
                    <a:ext uri="{FF2B5EF4-FFF2-40B4-BE49-F238E27FC236}">
                      <a16:creationId xmlns:a16="http://schemas.microsoft.com/office/drawing/2014/main" id="{2274A8FA-BADB-A7FF-00CF-D8D598EC8ED6}"/>
                    </a:ext>
                  </a:extLst>
                </p:cNvPr>
                <p:cNvPicPr/>
                <p:nvPr/>
              </p:nvPicPr>
              <p:blipFill>
                <a:blip r:embed="rId16"/>
                <a:stretch>
                  <a:fillRect/>
                </a:stretch>
              </p:blipFill>
              <p:spPr>
                <a:xfrm>
                  <a:off x="1348502" y="141461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7">
              <p14:nvContentPartPr>
                <p14:cNvPr id="14" name="Entrada de lápiz 13">
                  <a:extLst>
                    <a:ext uri="{FF2B5EF4-FFF2-40B4-BE49-F238E27FC236}">
                      <a16:creationId xmlns:a16="http://schemas.microsoft.com/office/drawing/2014/main" id="{66235822-A4DC-7F57-D98C-75816B56E678}"/>
                    </a:ext>
                  </a:extLst>
                </p14:cNvPr>
                <p14:cNvContentPartPr/>
                <p14:nvPr/>
              </p14:nvContentPartPr>
              <p14:xfrm>
                <a:off x="1357142" y="1468258"/>
                <a:ext cx="360" cy="360"/>
              </p14:xfrm>
            </p:contentPart>
          </mc:Choice>
          <mc:Fallback xmlns="">
            <p:pic>
              <p:nvPicPr>
                <p:cNvPr id="14" name="Entrada de lápiz 13">
                  <a:extLst>
                    <a:ext uri="{FF2B5EF4-FFF2-40B4-BE49-F238E27FC236}">
                      <a16:creationId xmlns:a16="http://schemas.microsoft.com/office/drawing/2014/main" id="{66235822-A4DC-7F57-D98C-75816B56E678}"/>
                    </a:ext>
                  </a:extLst>
                </p:cNvPr>
                <p:cNvPicPr/>
                <p:nvPr/>
              </p:nvPicPr>
              <p:blipFill>
                <a:blip r:embed="rId16"/>
                <a:stretch>
                  <a:fillRect/>
                </a:stretch>
              </p:blipFill>
              <p:spPr>
                <a:xfrm>
                  <a:off x="1348502" y="141461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8">
              <p14:nvContentPartPr>
                <p14:cNvPr id="15" name="Entrada de lápiz 14">
                  <a:extLst>
                    <a:ext uri="{FF2B5EF4-FFF2-40B4-BE49-F238E27FC236}">
                      <a16:creationId xmlns:a16="http://schemas.microsoft.com/office/drawing/2014/main" id="{167A5B31-B2E4-4B93-3A33-9C702BB79B01}"/>
                    </a:ext>
                  </a:extLst>
                </p14:cNvPr>
                <p14:cNvContentPartPr/>
                <p14:nvPr/>
              </p14:nvContentPartPr>
              <p14:xfrm>
                <a:off x="1357142" y="1468258"/>
                <a:ext cx="360" cy="360"/>
              </p14:xfrm>
            </p:contentPart>
          </mc:Choice>
          <mc:Fallback xmlns="">
            <p:pic>
              <p:nvPicPr>
                <p:cNvPr id="15" name="Entrada de lápiz 14">
                  <a:extLst>
                    <a:ext uri="{FF2B5EF4-FFF2-40B4-BE49-F238E27FC236}">
                      <a16:creationId xmlns:a16="http://schemas.microsoft.com/office/drawing/2014/main" id="{167A5B31-B2E4-4B93-3A33-9C702BB79B01}"/>
                    </a:ext>
                  </a:extLst>
                </p:cNvPr>
                <p:cNvPicPr/>
                <p:nvPr/>
              </p:nvPicPr>
              <p:blipFill>
                <a:blip r:embed="rId16"/>
                <a:stretch>
                  <a:fillRect/>
                </a:stretch>
              </p:blipFill>
              <p:spPr>
                <a:xfrm>
                  <a:off x="1348502" y="141461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9">
              <p14:nvContentPartPr>
                <p14:cNvPr id="16" name="Entrada de lápiz 15">
                  <a:extLst>
                    <a:ext uri="{FF2B5EF4-FFF2-40B4-BE49-F238E27FC236}">
                      <a16:creationId xmlns:a16="http://schemas.microsoft.com/office/drawing/2014/main" id="{90B065F3-E741-90AB-9E50-4E07EA7D641E}"/>
                    </a:ext>
                  </a:extLst>
                </p14:cNvPr>
                <p14:cNvContentPartPr/>
                <p14:nvPr/>
              </p14:nvContentPartPr>
              <p14:xfrm>
                <a:off x="1357142" y="1468258"/>
                <a:ext cx="360" cy="360"/>
              </p14:xfrm>
            </p:contentPart>
          </mc:Choice>
          <mc:Fallback xmlns="">
            <p:pic>
              <p:nvPicPr>
                <p:cNvPr id="16" name="Entrada de lápiz 15">
                  <a:extLst>
                    <a:ext uri="{FF2B5EF4-FFF2-40B4-BE49-F238E27FC236}">
                      <a16:creationId xmlns:a16="http://schemas.microsoft.com/office/drawing/2014/main" id="{90B065F3-E741-90AB-9E50-4E07EA7D641E}"/>
                    </a:ext>
                  </a:extLst>
                </p:cNvPr>
                <p:cNvPicPr/>
                <p:nvPr/>
              </p:nvPicPr>
              <p:blipFill>
                <a:blip r:embed="rId16"/>
                <a:stretch>
                  <a:fillRect/>
                </a:stretch>
              </p:blipFill>
              <p:spPr>
                <a:xfrm>
                  <a:off x="1348502" y="141461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0">
              <p14:nvContentPartPr>
                <p14:cNvPr id="17" name="Entrada de lápiz 16">
                  <a:extLst>
                    <a:ext uri="{FF2B5EF4-FFF2-40B4-BE49-F238E27FC236}">
                      <a16:creationId xmlns:a16="http://schemas.microsoft.com/office/drawing/2014/main" id="{58585B9C-0469-2932-A9C9-520FD769524E}"/>
                    </a:ext>
                  </a:extLst>
                </p14:cNvPr>
                <p14:cNvContentPartPr/>
                <p14:nvPr/>
              </p14:nvContentPartPr>
              <p14:xfrm>
                <a:off x="1357142" y="1468258"/>
                <a:ext cx="360" cy="360"/>
              </p14:xfrm>
            </p:contentPart>
          </mc:Choice>
          <mc:Fallback xmlns="">
            <p:pic>
              <p:nvPicPr>
                <p:cNvPr id="17" name="Entrada de lápiz 16">
                  <a:extLst>
                    <a:ext uri="{FF2B5EF4-FFF2-40B4-BE49-F238E27FC236}">
                      <a16:creationId xmlns:a16="http://schemas.microsoft.com/office/drawing/2014/main" id="{58585B9C-0469-2932-A9C9-520FD769524E}"/>
                    </a:ext>
                  </a:extLst>
                </p:cNvPr>
                <p:cNvPicPr/>
                <p:nvPr/>
              </p:nvPicPr>
              <p:blipFill>
                <a:blip r:embed="rId16"/>
                <a:stretch>
                  <a:fillRect/>
                </a:stretch>
              </p:blipFill>
              <p:spPr>
                <a:xfrm>
                  <a:off x="1348502" y="141461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1">
              <p14:nvContentPartPr>
                <p14:cNvPr id="18" name="Entrada de lápiz 17">
                  <a:extLst>
                    <a:ext uri="{FF2B5EF4-FFF2-40B4-BE49-F238E27FC236}">
                      <a16:creationId xmlns:a16="http://schemas.microsoft.com/office/drawing/2014/main" id="{DEC25ED9-8D08-2DCB-AE19-AB1BB0EF04E8}"/>
                    </a:ext>
                  </a:extLst>
                </p14:cNvPr>
                <p14:cNvContentPartPr/>
                <p14:nvPr/>
              </p14:nvContentPartPr>
              <p14:xfrm>
                <a:off x="1357142" y="1468258"/>
                <a:ext cx="360" cy="360"/>
              </p14:xfrm>
            </p:contentPart>
          </mc:Choice>
          <mc:Fallback xmlns="">
            <p:pic>
              <p:nvPicPr>
                <p:cNvPr id="18" name="Entrada de lápiz 17">
                  <a:extLst>
                    <a:ext uri="{FF2B5EF4-FFF2-40B4-BE49-F238E27FC236}">
                      <a16:creationId xmlns:a16="http://schemas.microsoft.com/office/drawing/2014/main" id="{DEC25ED9-8D08-2DCB-AE19-AB1BB0EF04E8}"/>
                    </a:ext>
                  </a:extLst>
                </p:cNvPr>
                <p:cNvPicPr/>
                <p:nvPr/>
              </p:nvPicPr>
              <p:blipFill>
                <a:blip r:embed="rId16"/>
                <a:stretch>
                  <a:fillRect/>
                </a:stretch>
              </p:blipFill>
              <p:spPr>
                <a:xfrm>
                  <a:off x="1348502" y="141461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2">
              <p14:nvContentPartPr>
                <p14:cNvPr id="19" name="Entrada de lápiz 18">
                  <a:extLst>
                    <a:ext uri="{FF2B5EF4-FFF2-40B4-BE49-F238E27FC236}">
                      <a16:creationId xmlns:a16="http://schemas.microsoft.com/office/drawing/2014/main" id="{56CB184E-DA1E-62AD-90F4-137C68BD7853}"/>
                    </a:ext>
                  </a:extLst>
                </p14:cNvPr>
                <p14:cNvContentPartPr/>
                <p14:nvPr/>
              </p14:nvContentPartPr>
              <p14:xfrm>
                <a:off x="1357142" y="1468258"/>
                <a:ext cx="360" cy="360"/>
              </p14:xfrm>
            </p:contentPart>
          </mc:Choice>
          <mc:Fallback xmlns="">
            <p:pic>
              <p:nvPicPr>
                <p:cNvPr id="19" name="Entrada de lápiz 18">
                  <a:extLst>
                    <a:ext uri="{FF2B5EF4-FFF2-40B4-BE49-F238E27FC236}">
                      <a16:creationId xmlns:a16="http://schemas.microsoft.com/office/drawing/2014/main" id="{56CB184E-DA1E-62AD-90F4-137C68BD7853}"/>
                    </a:ext>
                  </a:extLst>
                </p:cNvPr>
                <p:cNvPicPr/>
                <p:nvPr/>
              </p:nvPicPr>
              <p:blipFill>
                <a:blip r:embed="rId16"/>
                <a:stretch>
                  <a:fillRect/>
                </a:stretch>
              </p:blipFill>
              <p:spPr>
                <a:xfrm>
                  <a:off x="1348502" y="1414618"/>
                  <a:ext cx="18000" cy="108000"/>
                </a:xfrm>
                <a:prstGeom prst="rect">
                  <a:avLst/>
                </a:prstGeom>
              </p:spPr>
            </p:pic>
          </mc:Fallback>
        </mc:AlternateContent>
      </p:grpSp>
      <p:grpSp>
        <p:nvGrpSpPr>
          <p:cNvPr id="29" name="Grupo 28">
            <a:extLst>
              <a:ext uri="{FF2B5EF4-FFF2-40B4-BE49-F238E27FC236}">
                <a16:creationId xmlns:a16="http://schemas.microsoft.com/office/drawing/2014/main" id="{98E4F315-5363-CBB8-ACC2-B9C896E14BCA}"/>
              </a:ext>
            </a:extLst>
          </p:cNvPr>
          <p:cNvGrpSpPr/>
          <p:nvPr/>
        </p:nvGrpSpPr>
        <p:grpSpPr>
          <a:xfrm>
            <a:off x="1366502" y="1690018"/>
            <a:ext cx="9720" cy="55800"/>
            <a:chOff x="1366502" y="1690018"/>
            <a:chExt cx="9720" cy="55800"/>
          </a:xfrm>
        </p:grpSpPr>
        <mc:AlternateContent xmlns:mc="http://schemas.openxmlformats.org/markup-compatibility/2006" xmlns:p14="http://schemas.microsoft.com/office/powerpoint/2010/main" xmlns:aink="http://schemas.microsoft.com/office/drawing/2016/ink">
          <mc:Choice Requires="p14 aink">
            <p:contentPart p14:bwMode="auto" r:id="rId23">
              <p14:nvContentPartPr>
                <p14:cNvPr id="20" name="Entrada de lápiz 19">
                  <a:extLst>
                    <a:ext uri="{FF2B5EF4-FFF2-40B4-BE49-F238E27FC236}">
                      <a16:creationId xmlns:a16="http://schemas.microsoft.com/office/drawing/2014/main" id="{69E2B2AA-1157-7B65-5891-2D062C1C3F76}"/>
                    </a:ext>
                  </a:extLst>
                </p14:cNvPr>
                <p14:cNvContentPartPr/>
                <p14:nvPr/>
              </p14:nvContentPartPr>
              <p14:xfrm>
                <a:off x="1366502" y="1745458"/>
                <a:ext cx="360" cy="360"/>
              </p14:xfrm>
            </p:contentPart>
          </mc:Choice>
          <mc:Fallback xmlns="">
            <p:pic>
              <p:nvPicPr>
                <p:cNvPr id="20" name="Entrada de lápiz 19">
                  <a:extLst>
                    <a:ext uri="{FF2B5EF4-FFF2-40B4-BE49-F238E27FC236}">
                      <a16:creationId xmlns:a16="http://schemas.microsoft.com/office/drawing/2014/main" id="{69E2B2AA-1157-7B65-5891-2D062C1C3F76}"/>
                    </a:ext>
                  </a:extLst>
                </p:cNvPr>
                <p:cNvPicPr/>
                <p:nvPr/>
              </p:nvPicPr>
              <p:blipFill>
                <a:blip r:embed="rId24"/>
                <a:stretch>
                  <a:fillRect/>
                </a:stretch>
              </p:blipFill>
              <p:spPr>
                <a:xfrm>
                  <a:off x="1357502" y="169145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5">
              <p14:nvContentPartPr>
                <p14:cNvPr id="21" name="Entrada de lápiz 20">
                  <a:extLst>
                    <a:ext uri="{FF2B5EF4-FFF2-40B4-BE49-F238E27FC236}">
                      <a16:creationId xmlns:a16="http://schemas.microsoft.com/office/drawing/2014/main" id="{602D3FB4-5BE0-051D-C395-53F0A5430907}"/>
                    </a:ext>
                  </a:extLst>
                </p14:cNvPr>
                <p14:cNvContentPartPr/>
                <p14:nvPr/>
              </p14:nvContentPartPr>
              <p14:xfrm>
                <a:off x="1366502" y="1725298"/>
                <a:ext cx="4320" cy="11520"/>
              </p14:xfrm>
            </p:contentPart>
          </mc:Choice>
          <mc:Fallback xmlns="">
            <p:pic>
              <p:nvPicPr>
                <p:cNvPr id="21" name="Entrada de lápiz 20">
                  <a:extLst>
                    <a:ext uri="{FF2B5EF4-FFF2-40B4-BE49-F238E27FC236}">
                      <a16:creationId xmlns:a16="http://schemas.microsoft.com/office/drawing/2014/main" id="{602D3FB4-5BE0-051D-C395-53F0A5430907}"/>
                    </a:ext>
                  </a:extLst>
                </p:cNvPr>
                <p:cNvPicPr/>
                <p:nvPr/>
              </p:nvPicPr>
              <p:blipFill>
                <a:blip r:embed="rId26"/>
                <a:stretch>
                  <a:fillRect/>
                </a:stretch>
              </p:blipFill>
              <p:spPr>
                <a:xfrm>
                  <a:off x="1357502" y="1671298"/>
                  <a:ext cx="21960" cy="11916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7">
              <p14:nvContentPartPr>
                <p14:cNvPr id="22" name="Entrada de lápiz 21">
                  <a:extLst>
                    <a:ext uri="{FF2B5EF4-FFF2-40B4-BE49-F238E27FC236}">
                      <a16:creationId xmlns:a16="http://schemas.microsoft.com/office/drawing/2014/main" id="{038D0923-3770-5C7F-FCAC-4D89CFF6F062}"/>
                    </a:ext>
                  </a:extLst>
                </p14:cNvPr>
                <p14:cNvContentPartPr/>
                <p14:nvPr/>
              </p14:nvContentPartPr>
              <p14:xfrm>
                <a:off x="1375862" y="1708378"/>
                <a:ext cx="360" cy="360"/>
              </p14:xfrm>
            </p:contentPart>
          </mc:Choice>
          <mc:Fallback xmlns="">
            <p:pic>
              <p:nvPicPr>
                <p:cNvPr id="22" name="Entrada de lápiz 21">
                  <a:extLst>
                    <a:ext uri="{FF2B5EF4-FFF2-40B4-BE49-F238E27FC236}">
                      <a16:creationId xmlns:a16="http://schemas.microsoft.com/office/drawing/2014/main" id="{038D0923-3770-5C7F-FCAC-4D89CFF6F062}"/>
                    </a:ext>
                  </a:extLst>
                </p:cNvPr>
                <p:cNvPicPr/>
                <p:nvPr/>
              </p:nvPicPr>
              <p:blipFill>
                <a:blip r:embed="rId28"/>
                <a:stretch>
                  <a:fillRect/>
                </a:stretch>
              </p:blipFill>
              <p:spPr>
                <a:xfrm>
                  <a:off x="1367222" y="165437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9">
              <p14:nvContentPartPr>
                <p14:cNvPr id="23" name="Entrada de lápiz 22">
                  <a:extLst>
                    <a:ext uri="{FF2B5EF4-FFF2-40B4-BE49-F238E27FC236}">
                      <a16:creationId xmlns:a16="http://schemas.microsoft.com/office/drawing/2014/main" id="{71766FD8-ECC9-2255-8E18-04EB786E56D9}"/>
                    </a:ext>
                  </a:extLst>
                </p14:cNvPr>
                <p14:cNvContentPartPr/>
                <p14:nvPr/>
              </p14:nvContentPartPr>
              <p14:xfrm>
                <a:off x="1375862" y="1708378"/>
                <a:ext cx="360" cy="360"/>
              </p14:xfrm>
            </p:contentPart>
          </mc:Choice>
          <mc:Fallback xmlns="">
            <p:pic>
              <p:nvPicPr>
                <p:cNvPr id="23" name="Entrada de lápiz 22">
                  <a:extLst>
                    <a:ext uri="{FF2B5EF4-FFF2-40B4-BE49-F238E27FC236}">
                      <a16:creationId xmlns:a16="http://schemas.microsoft.com/office/drawing/2014/main" id="{71766FD8-ECC9-2255-8E18-04EB786E56D9}"/>
                    </a:ext>
                  </a:extLst>
                </p:cNvPr>
                <p:cNvPicPr/>
                <p:nvPr/>
              </p:nvPicPr>
              <p:blipFill>
                <a:blip r:embed="rId28"/>
                <a:stretch>
                  <a:fillRect/>
                </a:stretch>
              </p:blipFill>
              <p:spPr>
                <a:xfrm>
                  <a:off x="1367222" y="165437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0">
              <p14:nvContentPartPr>
                <p14:cNvPr id="24" name="Entrada de lápiz 23">
                  <a:extLst>
                    <a:ext uri="{FF2B5EF4-FFF2-40B4-BE49-F238E27FC236}">
                      <a16:creationId xmlns:a16="http://schemas.microsoft.com/office/drawing/2014/main" id="{968EEC62-A4A6-4A9F-E0C8-665FE72EFC70}"/>
                    </a:ext>
                  </a:extLst>
                </p14:cNvPr>
                <p14:cNvContentPartPr/>
                <p14:nvPr/>
              </p14:nvContentPartPr>
              <p14:xfrm>
                <a:off x="1375862" y="1708378"/>
                <a:ext cx="360" cy="360"/>
              </p14:xfrm>
            </p:contentPart>
          </mc:Choice>
          <mc:Fallback xmlns="">
            <p:pic>
              <p:nvPicPr>
                <p:cNvPr id="24" name="Entrada de lápiz 23">
                  <a:extLst>
                    <a:ext uri="{FF2B5EF4-FFF2-40B4-BE49-F238E27FC236}">
                      <a16:creationId xmlns:a16="http://schemas.microsoft.com/office/drawing/2014/main" id="{968EEC62-A4A6-4A9F-E0C8-665FE72EFC70}"/>
                    </a:ext>
                  </a:extLst>
                </p:cNvPr>
                <p:cNvPicPr/>
                <p:nvPr/>
              </p:nvPicPr>
              <p:blipFill>
                <a:blip r:embed="rId28"/>
                <a:stretch>
                  <a:fillRect/>
                </a:stretch>
              </p:blipFill>
              <p:spPr>
                <a:xfrm>
                  <a:off x="1367222" y="165437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1">
              <p14:nvContentPartPr>
                <p14:cNvPr id="25" name="Entrada de lápiz 24">
                  <a:extLst>
                    <a:ext uri="{FF2B5EF4-FFF2-40B4-BE49-F238E27FC236}">
                      <a16:creationId xmlns:a16="http://schemas.microsoft.com/office/drawing/2014/main" id="{A25891A9-3ADB-46D4-AF31-12F3B1D1CE45}"/>
                    </a:ext>
                  </a:extLst>
                </p14:cNvPr>
                <p14:cNvContentPartPr/>
                <p14:nvPr/>
              </p14:nvContentPartPr>
              <p14:xfrm>
                <a:off x="1375862" y="1708378"/>
                <a:ext cx="360" cy="360"/>
              </p14:xfrm>
            </p:contentPart>
          </mc:Choice>
          <mc:Fallback xmlns="">
            <p:pic>
              <p:nvPicPr>
                <p:cNvPr id="25" name="Entrada de lápiz 24">
                  <a:extLst>
                    <a:ext uri="{FF2B5EF4-FFF2-40B4-BE49-F238E27FC236}">
                      <a16:creationId xmlns:a16="http://schemas.microsoft.com/office/drawing/2014/main" id="{A25891A9-3ADB-46D4-AF31-12F3B1D1CE45}"/>
                    </a:ext>
                  </a:extLst>
                </p:cNvPr>
                <p:cNvPicPr/>
                <p:nvPr/>
              </p:nvPicPr>
              <p:blipFill>
                <a:blip r:embed="rId28"/>
                <a:stretch>
                  <a:fillRect/>
                </a:stretch>
              </p:blipFill>
              <p:spPr>
                <a:xfrm>
                  <a:off x="1367222" y="165437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2">
              <p14:nvContentPartPr>
                <p14:cNvPr id="26" name="Entrada de lápiz 25">
                  <a:extLst>
                    <a:ext uri="{FF2B5EF4-FFF2-40B4-BE49-F238E27FC236}">
                      <a16:creationId xmlns:a16="http://schemas.microsoft.com/office/drawing/2014/main" id="{EC31980A-F9A7-9C13-16E7-C89AE58B15C8}"/>
                    </a:ext>
                  </a:extLst>
                </p14:cNvPr>
                <p14:cNvContentPartPr/>
                <p14:nvPr/>
              </p14:nvContentPartPr>
              <p14:xfrm>
                <a:off x="1375862" y="1708378"/>
                <a:ext cx="360" cy="360"/>
              </p14:xfrm>
            </p:contentPart>
          </mc:Choice>
          <mc:Fallback xmlns="">
            <p:pic>
              <p:nvPicPr>
                <p:cNvPr id="26" name="Entrada de lápiz 25">
                  <a:extLst>
                    <a:ext uri="{FF2B5EF4-FFF2-40B4-BE49-F238E27FC236}">
                      <a16:creationId xmlns:a16="http://schemas.microsoft.com/office/drawing/2014/main" id="{EC31980A-F9A7-9C13-16E7-C89AE58B15C8}"/>
                    </a:ext>
                  </a:extLst>
                </p:cNvPr>
                <p:cNvPicPr/>
                <p:nvPr/>
              </p:nvPicPr>
              <p:blipFill>
                <a:blip r:embed="rId28"/>
                <a:stretch>
                  <a:fillRect/>
                </a:stretch>
              </p:blipFill>
              <p:spPr>
                <a:xfrm>
                  <a:off x="1367222" y="165437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3">
              <p14:nvContentPartPr>
                <p14:cNvPr id="27" name="Entrada de lápiz 26">
                  <a:extLst>
                    <a:ext uri="{FF2B5EF4-FFF2-40B4-BE49-F238E27FC236}">
                      <a16:creationId xmlns:a16="http://schemas.microsoft.com/office/drawing/2014/main" id="{1273AF11-6DAF-E35D-E89F-D01AD347F57F}"/>
                    </a:ext>
                  </a:extLst>
                </p14:cNvPr>
                <p14:cNvContentPartPr/>
                <p14:nvPr/>
              </p14:nvContentPartPr>
              <p14:xfrm>
                <a:off x="1375862" y="1708378"/>
                <a:ext cx="360" cy="360"/>
              </p14:xfrm>
            </p:contentPart>
          </mc:Choice>
          <mc:Fallback xmlns="">
            <p:pic>
              <p:nvPicPr>
                <p:cNvPr id="27" name="Entrada de lápiz 26">
                  <a:extLst>
                    <a:ext uri="{FF2B5EF4-FFF2-40B4-BE49-F238E27FC236}">
                      <a16:creationId xmlns:a16="http://schemas.microsoft.com/office/drawing/2014/main" id="{1273AF11-6DAF-E35D-E89F-D01AD347F57F}"/>
                    </a:ext>
                  </a:extLst>
                </p:cNvPr>
                <p:cNvPicPr/>
                <p:nvPr/>
              </p:nvPicPr>
              <p:blipFill>
                <a:blip r:embed="rId28"/>
                <a:stretch>
                  <a:fillRect/>
                </a:stretch>
              </p:blipFill>
              <p:spPr>
                <a:xfrm>
                  <a:off x="1367222" y="165437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4">
              <p14:nvContentPartPr>
                <p14:cNvPr id="28" name="Entrada de lápiz 27">
                  <a:extLst>
                    <a:ext uri="{FF2B5EF4-FFF2-40B4-BE49-F238E27FC236}">
                      <a16:creationId xmlns:a16="http://schemas.microsoft.com/office/drawing/2014/main" id="{2683E504-9F90-9504-27B4-D00508B08969}"/>
                    </a:ext>
                  </a:extLst>
                </p14:cNvPr>
                <p14:cNvContentPartPr/>
                <p14:nvPr/>
              </p14:nvContentPartPr>
              <p14:xfrm>
                <a:off x="1375862" y="1690018"/>
                <a:ext cx="360" cy="360"/>
              </p14:xfrm>
            </p:contentPart>
          </mc:Choice>
          <mc:Fallback xmlns="">
            <p:pic>
              <p:nvPicPr>
                <p:cNvPr id="28" name="Entrada de lápiz 27">
                  <a:extLst>
                    <a:ext uri="{FF2B5EF4-FFF2-40B4-BE49-F238E27FC236}">
                      <a16:creationId xmlns:a16="http://schemas.microsoft.com/office/drawing/2014/main" id="{2683E504-9F90-9504-27B4-D00508B08969}"/>
                    </a:ext>
                  </a:extLst>
                </p:cNvPr>
                <p:cNvPicPr/>
                <p:nvPr/>
              </p:nvPicPr>
              <p:blipFill>
                <a:blip r:embed="rId35"/>
                <a:stretch>
                  <a:fillRect/>
                </a:stretch>
              </p:blipFill>
              <p:spPr>
                <a:xfrm>
                  <a:off x="1367222" y="1636018"/>
                  <a:ext cx="18000" cy="108000"/>
                </a:xfrm>
                <a:prstGeom prst="rect">
                  <a:avLst/>
                </a:prstGeom>
              </p:spPr>
            </p:pic>
          </mc:Fallback>
        </mc:AlternateContent>
      </p:grpSp>
      <p:grpSp>
        <p:nvGrpSpPr>
          <p:cNvPr id="34" name="Grupo 33">
            <a:extLst>
              <a:ext uri="{FF2B5EF4-FFF2-40B4-BE49-F238E27FC236}">
                <a16:creationId xmlns:a16="http://schemas.microsoft.com/office/drawing/2014/main" id="{C8E87696-EFD6-3DFB-0206-0A7C9B2E859D}"/>
              </a:ext>
            </a:extLst>
          </p:cNvPr>
          <p:cNvGrpSpPr/>
          <p:nvPr/>
        </p:nvGrpSpPr>
        <p:grpSpPr>
          <a:xfrm>
            <a:off x="9402062" y="517138"/>
            <a:ext cx="360" cy="360"/>
            <a:chOff x="9402062" y="517138"/>
            <a:chExt cx="360" cy="360"/>
          </a:xfrm>
        </p:grpSpPr>
        <mc:AlternateContent xmlns:mc="http://schemas.openxmlformats.org/markup-compatibility/2006" xmlns:p14="http://schemas.microsoft.com/office/powerpoint/2010/main" xmlns:aink="http://schemas.microsoft.com/office/drawing/2016/ink">
          <mc:Choice Requires="p14 aink">
            <p:contentPart p14:bwMode="auto" r:id="rId36">
              <p14:nvContentPartPr>
                <p14:cNvPr id="31" name="Entrada de lápiz 30">
                  <a:extLst>
                    <a:ext uri="{FF2B5EF4-FFF2-40B4-BE49-F238E27FC236}">
                      <a16:creationId xmlns:a16="http://schemas.microsoft.com/office/drawing/2014/main" id="{CA85CE6D-1C5C-C41E-60E7-77F8947FC7EE}"/>
                    </a:ext>
                  </a:extLst>
                </p14:cNvPr>
                <p14:cNvContentPartPr/>
                <p14:nvPr/>
              </p14:nvContentPartPr>
              <p14:xfrm>
                <a:off x="9402062" y="517138"/>
                <a:ext cx="360" cy="360"/>
              </p14:xfrm>
            </p:contentPart>
          </mc:Choice>
          <mc:Fallback xmlns="">
            <p:pic>
              <p:nvPicPr>
                <p:cNvPr id="31" name="Entrada de lápiz 30">
                  <a:extLst>
                    <a:ext uri="{FF2B5EF4-FFF2-40B4-BE49-F238E27FC236}">
                      <a16:creationId xmlns:a16="http://schemas.microsoft.com/office/drawing/2014/main" id="{CA85CE6D-1C5C-C41E-60E7-77F8947FC7EE}"/>
                    </a:ext>
                  </a:extLst>
                </p:cNvPr>
                <p:cNvPicPr/>
                <p:nvPr/>
              </p:nvPicPr>
              <p:blipFill>
                <a:blip r:embed="rId37"/>
                <a:stretch>
                  <a:fillRect/>
                </a:stretch>
              </p:blipFill>
              <p:spPr>
                <a:xfrm>
                  <a:off x="9393422" y="46313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8">
              <p14:nvContentPartPr>
                <p14:cNvPr id="32" name="Entrada de lápiz 31">
                  <a:extLst>
                    <a:ext uri="{FF2B5EF4-FFF2-40B4-BE49-F238E27FC236}">
                      <a16:creationId xmlns:a16="http://schemas.microsoft.com/office/drawing/2014/main" id="{B4D8B1B7-C3D7-2D89-9DD4-15ADD5BEEC39}"/>
                    </a:ext>
                  </a:extLst>
                </p14:cNvPr>
                <p14:cNvContentPartPr/>
                <p14:nvPr/>
              </p14:nvContentPartPr>
              <p14:xfrm>
                <a:off x="9402062" y="517138"/>
                <a:ext cx="360" cy="360"/>
              </p14:xfrm>
            </p:contentPart>
          </mc:Choice>
          <mc:Fallback xmlns="">
            <p:pic>
              <p:nvPicPr>
                <p:cNvPr id="32" name="Entrada de lápiz 31">
                  <a:extLst>
                    <a:ext uri="{FF2B5EF4-FFF2-40B4-BE49-F238E27FC236}">
                      <a16:creationId xmlns:a16="http://schemas.microsoft.com/office/drawing/2014/main" id="{B4D8B1B7-C3D7-2D89-9DD4-15ADD5BEEC39}"/>
                    </a:ext>
                  </a:extLst>
                </p:cNvPr>
                <p:cNvPicPr/>
                <p:nvPr/>
              </p:nvPicPr>
              <p:blipFill>
                <a:blip r:embed="rId37"/>
                <a:stretch>
                  <a:fillRect/>
                </a:stretch>
              </p:blipFill>
              <p:spPr>
                <a:xfrm>
                  <a:off x="9393422" y="46313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9">
              <p14:nvContentPartPr>
                <p14:cNvPr id="33" name="Entrada de lápiz 32">
                  <a:extLst>
                    <a:ext uri="{FF2B5EF4-FFF2-40B4-BE49-F238E27FC236}">
                      <a16:creationId xmlns:a16="http://schemas.microsoft.com/office/drawing/2014/main" id="{00251A99-99C0-C46A-99E8-3D01E8D87B68}"/>
                    </a:ext>
                  </a:extLst>
                </p14:cNvPr>
                <p14:cNvContentPartPr/>
                <p14:nvPr/>
              </p14:nvContentPartPr>
              <p14:xfrm>
                <a:off x="9402062" y="517138"/>
                <a:ext cx="360" cy="360"/>
              </p14:xfrm>
            </p:contentPart>
          </mc:Choice>
          <mc:Fallback xmlns="">
            <p:pic>
              <p:nvPicPr>
                <p:cNvPr id="33" name="Entrada de lápiz 32">
                  <a:extLst>
                    <a:ext uri="{FF2B5EF4-FFF2-40B4-BE49-F238E27FC236}">
                      <a16:creationId xmlns:a16="http://schemas.microsoft.com/office/drawing/2014/main" id="{00251A99-99C0-C46A-99E8-3D01E8D87B68}"/>
                    </a:ext>
                  </a:extLst>
                </p:cNvPr>
                <p:cNvPicPr/>
                <p:nvPr/>
              </p:nvPicPr>
              <p:blipFill>
                <a:blip r:embed="rId37"/>
                <a:stretch>
                  <a:fillRect/>
                </a:stretch>
              </p:blipFill>
              <p:spPr>
                <a:xfrm>
                  <a:off x="9393422" y="463138"/>
                  <a:ext cx="18000" cy="108000"/>
                </a:xfrm>
                <a:prstGeom prst="rect">
                  <a:avLst/>
                </a:prstGeom>
              </p:spPr>
            </p:pic>
          </mc:Fallback>
        </mc:AlternateContent>
      </p:grpSp>
      <mc:AlternateContent xmlns:mc="http://schemas.openxmlformats.org/markup-compatibility/2006" xmlns:p14="http://schemas.microsoft.com/office/powerpoint/2010/main" xmlns:aink="http://schemas.microsoft.com/office/drawing/2016/ink">
        <mc:Choice Requires="p14 aink">
          <p:contentPart p14:bwMode="auto" r:id="rId40">
            <p14:nvContentPartPr>
              <p14:cNvPr id="40" name="Entrada de lápiz 39">
                <a:extLst>
                  <a:ext uri="{FF2B5EF4-FFF2-40B4-BE49-F238E27FC236}">
                    <a16:creationId xmlns:a16="http://schemas.microsoft.com/office/drawing/2014/main" id="{403966F9-EBF7-E031-447B-4950DACC0784}"/>
                  </a:ext>
                </a:extLst>
              </p14:cNvPr>
              <p14:cNvContentPartPr/>
              <p14:nvPr/>
            </p14:nvContentPartPr>
            <p14:xfrm>
              <a:off x="3260102" y="1625578"/>
              <a:ext cx="360" cy="360"/>
            </p14:xfrm>
          </p:contentPart>
        </mc:Choice>
        <mc:Fallback xmlns="">
          <p:pic>
            <p:nvPicPr>
              <p:cNvPr id="40" name="Entrada de lápiz 39">
                <a:extLst>
                  <a:ext uri="{FF2B5EF4-FFF2-40B4-BE49-F238E27FC236}">
                    <a16:creationId xmlns:a16="http://schemas.microsoft.com/office/drawing/2014/main" id="{403966F9-EBF7-E031-447B-4950DACC0784}"/>
                  </a:ext>
                </a:extLst>
              </p:cNvPr>
              <p:cNvPicPr/>
              <p:nvPr/>
            </p:nvPicPr>
            <p:blipFill>
              <a:blip r:embed="rId41"/>
              <a:stretch>
                <a:fillRect/>
              </a:stretch>
            </p:blipFill>
            <p:spPr>
              <a:xfrm>
                <a:off x="3251462" y="157157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42">
            <p14:nvContentPartPr>
              <p14:cNvPr id="41" name="Entrada de lápiz 40">
                <a:extLst>
                  <a:ext uri="{FF2B5EF4-FFF2-40B4-BE49-F238E27FC236}">
                    <a16:creationId xmlns:a16="http://schemas.microsoft.com/office/drawing/2014/main" id="{B79F03EB-2B43-9269-E762-4131F1EA3C1C}"/>
                  </a:ext>
                </a:extLst>
              </p14:cNvPr>
              <p14:cNvContentPartPr/>
              <p14:nvPr/>
            </p14:nvContentPartPr>
            <p14:xfrm>
              <a:off x="3260102" y="1625578"/>
              <a:ext cx="360" cy="360"/>
            </p14:xfrm>
          </p:contentPart>
        </mc:Choice>
        <mc:Fallback xmlns="">
          <p:pic>
            <p:nvPicPr>
              <p:cNvPr id="41" name="Entrada de lápiz 40">
                <a:extLst>
                  <a:ext uri="{FF2B5EF4-FFF2-40B4-BE49-F238E27FC236}">
                    <a16:creationId xmlns:a16="http://schemas.microsoft.com/office/drawing/2014/main" id="{B79F03EB-2B43-9269-E762-4131F1EA3C1C}"/>
                  </a:ext>
                </a:extLst>
              </p:cNvPr>
              <p:cNvPicPr/>
              <p:nvPr/>
            </p:nvPicPr>
            <p:blipFill>
              <a:blip r:embed="rId41"/>
              <a:stretch>
                <a:fillRect/>
              </a:stretch>
            </p:blipFill>
            <p:spPr>
              <a:xfrm>
                <a:off x="3251462" y="157157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43">
            <p14:nvContentPartPr>
              <p14:cNvPr id="42" name="Entrada de lápiz 41">
                <a:extLst>
                  <a:ext uri="{FF2B5EF4-FFF2-40B4-BE49-F238E27FC236}">
                    <a16:creationId xmlns:a16="http://schemas.microsoft.com/office/drawing/2014/main" id="{CC048AE3-E6B3-4403-376B-520AE4838503}"/>
                  </a:ext>
                </a:extLst>
              </p14:cNvPr>
              <p14:cNvContentPartPr/>
              <p14:nvPr/>
            </p14:nvContentPartPr>
            <p14:xfrm>
              <a:off x="3333902" y="1615858"/>
              <a:ext cx="22680" cy="360"/>
            </p14:xfrm>
          </p:contentPart>
        </mc:Choice>
        <mc:Fallback xmlns="">
          <p:pic>
            <p:nvPicPr>
              <p:cNvPr id="42" name="Entrada de lápiz 41">
                <a:extLst>
                  <a:ext uri="{FF2B5EF4-FFF2-40B4-BE49-F238E27FC236}">
                    <a16:creationId xmlns:a16="http://schemas.microsoft.com/office/drawing/2014/main" id="{CC048AE3-E6B3-4403-376B-520AE4838503}"/>
                  </a:ext>
                </a:extLst>
              </p:cNvPr>
              <p:cNvPicPr/>
              <p:nvPr/>
            </p:nvPicPr>
            <p:blipFill>
              <a:blip r:embed="rId44"/>
              <a:stretch>
                <a:fillRect/>
              </a:stretch>
            </p:blipFill>
            <p:spPr>
              <a:xfrm>
                <a:off x="3325262" y="1561858"/>
                <a:ext cx="4032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45">
            <p14:nvContentPartPr>
              <p14:cNvPr id="43" name="Entrada de lápiz 42">
                <a:extLst>
                  <a:ext uri="{FF2B5EF4-FFF2-40B4-BE49-F238E27FC236}">
                    <a16:creationId xmlns:a16="http://schemas.microsoft.com/office/drawing/2014/main" id="{1AEF8F9D-29D5-451C-02AB-34A20B528454}"/>
                  </a:ext>
                </a:extLst>
              </p14:cNvPr>
              <p14:cNvContentPartPr/>
              <p14:nvPr/>
            </p14:nvContentPartPr>
            <p14:xfrm>
              <a:off x="3370982" y="1615858"/>
              <a:ext cx="360" cy="360"/>
            </p14:xfrm>
          </p:contentPart>
        </mc:Choice>
        <mc:Fallback xmlns="">
          <p:pic>
            <p:nvPicPr>
              <p:cNvPr id="43" name="Entrada de lápiz 42">
                <a:extLst>
                  <a:ext uri="{FF2B5EF4-FFF2-40B4-BE49-F238E27FC236}">
                    <a16:creationId xmlns:a16="http://schemas.microsoft.com/office/drawing/2014/main" id="{1AEF8F9D-29D5-451C-02AB-34A20B528454}"/>
                  </a:ext>
                </a:extLst>
              </p:cNvPr>
              <p:cNvPicPr/>
              <p:nvPr/>
            </p:nvPicPr>
            <p:blipFill>
              <a:blip r:embed="rId46"/>
              <a:stretch>
                <a:fillRect/>
              </a:stretch>
            </p:blipFill>
            <p:spPr>
              <a:xfrm>
                <a:off x="3362342" y="156185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47">
            <p14:nvContentPartPr>
              <p14:cNvPr id="44" name="Entrada de lápiz 43">
                <a:extLst>
                  <a:ext uri="{FF2B5EF4-FFF2-40B4-BE49-F238E27FC236}">
                    <a16:creationId xmlns:a16="http://schemas.microsoft.com/office/drawing/2014/main" id="{BAE9C3A9-988A-4EB6-B91D-6440CDDBFE42}"/>
                  </a:ext>
                </a:extLst>
              </p14:cNvPr>
              <p14:cNvContentPartPr/>
              <p14:nvPr/>
            </p14:nvContentPartPr>
            <p14:xfrm>
              <a:off x="3370982" y="1615858"/>
              <a:ext cx="360" cy="360"/>
            </p14:xfrm>
          </p:contentPart>
        </mc:Choice>
        <mc:Fallback xmlns="">
          <p:pic>
            <p:nvPicPr>
              <p:cNvPr id="44" name="Entrada de lápiz 43">
                <a:extLst>
                  <a:ext uri="{FF2B5EF4-FFF2-40B4-BE49-F238E27FC236}">
                    <a16:creationId xmlns:a16="http://schemas.microsoft.com/office/drawing/2014/main" id="{BAE9C3A9-988A-4EB6-B91D-6440CDDBFE42}"/>
                  </a:ext>
                </a:extLst>
              </p:cNvPr>
              <p:cNvPicPr/>
              <p:nvPr/>
            </p:nvPicPr>
            <p:blipFill>
              <a:blip r:embed="rId46"/>
              <a:stretch>
                <a:fillRect/>
              </a:stretch>
            </p:blipFill>
            <p:spPr>
              <a:xfrm>
                <a:off x="3362342" y="156185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48">
            <p14:nvContentPartPr>
              <p14:cNvPr id="48" name="Entrada de lápiz 47">
                <a:extLst>
                  <a:ext uri="{FF2B5EF4-FFF2-40B4-BE49-F238E27FC236}">
                    <a16:creationId xmlns:a16="http://schemas.microsoft.com/office/drawing/2014/main" id="{02D39343-E580-651F-CF82-431470267878}"/>
                  </a:ext>
                </a:extLst>
              </p14:cNvPr>
              <p14:cNvContentPartPr/>
              <p14:nvPr/>
            </p14:nvContentPartPr>
            <p14:xfrm>
              <a:off x="4089542" y="4893298"/>
              <a:ext cx="11520" cy="11520"/>
            </p14:xfrm>
          </p:contentPart>
        </mc:Choice>
        <mc:Fallback xmlns="">
          <p:pic>
            <p:nvPicPr>
              <p:cNvPr id="48" name="Entrada de lápiz 47">
                <a:extLst>
                  <a:ext uri="{FF2B5EF4-FFF2-40B4-BE49-F238E27FC236}">
                    <a16:creationId xmlns:a16="http://schemas.microsoft.com/office/drawing/2014/main" id="{02D39343-E580-651F-CF82-431470267878}"/>
                  </a:ext>
                </a:extLst>
              </p:cNvPr>
              <p:cNvPicPr/>
              <p:nvPr/>
            </p:nvPicPr>
            <p:blipFill>
              <a:blip r:embed="rId49"/>
              <a:stretch>
                <a:fillRect/>
              </a:stretch>
            </p:blipFill>
            <p:spPr>
              <a:xfrm>
                <a:off x="4080902" y="4839298"/>
                <a:ext cx="29160" cy="11916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50">
            <p14:nvContentPartPr>
              <p14:cNvPr id="49" name="Entrada de lápiz 48">
                <a:extLst>
                  <a:ext uri="{FF2B5EF4-FFF2-40B4-BE49-F238E27FC236}">
                    <a16:creationId xmlns:a16="http://schemas.microsoft.com/office/drawing/2014/main" id="{D857B9D6-A970-2D19-E240-BF8BA764C079}"/>
                  </a:ext>
                </a:extLst>
              </p14:cNvPr>
              <p14:cNvContentPartPr/>
              <p14:nvPr/>
            </p14:nvContentPartPr>
            <p14:xfrm>
              <a:off x="4072622" y="4876378"/>
              <a:ext cx="360" cy="360"/>
            </p14:xfrm>
          </p:contentPart>
        </mc:Choice>
        <mc:Fallback xmlns="">
          <p:pic>
            <p:nvPicPr>
              <p:cNvPr id="49" name="Entrada de lápiz 48">
                <a:extLst>
                  <a:ext uri="{FF2B5EF4-FFF2-40B4-BE49-F238E27FC236}">
                    <a16:creationId xmlns:a16="http://schemas.microsoft.com/office/drawing/2014/main" id="{D857B9D6-A970-2D19-E240-BF8BA764C079}"/>
                  </a:ext>
                </a:extLst>
              </p:cNvPr>
              <p:cNvPicPr/>
              <p:nvPr/>
            </p:nvPicPr>
            <p:blipFill>
              <a:blip r:embed="rId51"/>
              <a:stretch>
                <a:fillRect/>
              </a:stretch>
            </p:blipFill>
            <p:spPr>
              <a:xfrm>
                <a:off x="4063982" y="4822378"/>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52">
            <p14:nvContentPartPr>
              <p14:cNvPr id="50" name="Entrada de lápiz 49">
                <a:extLst>
                  <a:ext uri="{FF2B5EF4-FFF2-40B4-BE49-F238E27FC236}">
                    <a16:creationId xmlns:a16="http://schemas.microsoft.com/office/drawing/2014/main" id="{EBAC6171-C11D-D1D4-5379-3903D6013872}"/>
                  </a:ext>
                </a:extLst>
              </p14:cNvPr>
              <p14:cNvContentPartPr/>
              <p14:nvPr/>
            </p14:nvContentPartPr>
            <p14:xfrm>
              <a:off x="4072622" y="4876378"/>
              <a:ext cx="360" cy="360"/>
            </p14:xfrm>
          </p:contentPart>
        </mc:Choice>
        <mc:Fallback xmlns="">
          <p:pic>
            <p:nvPicPr>
              <p:cNvPr id="50" name="Entrada de lápiz 49">
                <a:extLst>
                  <a:ext uri="{FF2B5EF4-FFF2-40B4-BE49-F238E27FC236}">
                    <a16:creationId xmlns:a16="http://schemas.microsoft.com/office/drawing/2014/main" id="{EBAC6171-C11D-D1D4-5379-3903D6013872}"/>
                  </a:ext>
                </a:extLst>
              </p:cNvPr>
              <p:cNvPicPr/>
              <p:nvPr/>
            </p:nvPicPr>
            <p:blipFill>
              <a:blip r:embed="rId51"/>
              <a:stretch>
                <a:fillRect/>
              </a:stretch>
            </p:blipFill>
            <p:spPr>
              <a:xfrm>
                <a:off x="4063982" y="4822378"/>
                <a:ext cx="18000" cy="108000"/>
              </a:xfrm>
              <a:prstGeom prst="rect">
                <a:avLst/>
              </a:prstGeom>
            </p:spPr>
          </p:pic>
        </mc:Fallback>
      </mc:AlternateContent>
      <p:sp>
        <p:nvSpPr>
          <p:cNvPr id="35" name="CuadroTexto 34">
            <a:extLst>
              <a:ext uri="{FF2B5EF4-FFF2-40B4-BE49-F238E27FC236}">
                <a16:creationId xmlns:a16="http://schemas.microsoft.com/office/drawing/2014/main" id="{F17C49D2-2828-584B-CE9D-692B2259D060}"/>
              </a:ext>
            </a:extLst>
          </p:cNvPr>
          <p:cNvSpPr txBox="1"/>
          <p:nvPr/>
        </p:nvSpPr>
        <p:spPr>
          <a:xfrm>
            <a:off x="2235200" y="736135"/>
            <a:ext cx="7525585" cy="646331"/>
          </a:xfrm>
          <a:prstGeom prst="rect">
            <a:avLst/>
          </a:prstGeom>
          <a:noFill/>
        </p:spPr>
        <p:txBody>
          <a:bodyPr wrap="square">
            <a:spAutoFit/>
          </a:bodyPr>
          <a:lstStyle/>
          <a:p>
            <a:pPr algn="ctr"/>
            <a:endParaRPr kumimoji="0" lang="es-MX" altLang="es-MX" sz="1800" b="1" u="none" strike="noStrike" cap="none" normalizeH="0" baseline="0" dirty="0">
              <a:ln>
                <a:noFill/>
              </a:ln>
              <a:solidFill>
                <a:srgbClr val="000000"/>
              </a:solidFill>
              <a:effectLst/>
              <a:latin typeface="Gotham Book" charset="0"/>
              <a:ea typeface="Times New Roman" panose="02020603050405020304" pitchFamily="18" charset="0"/>
              <a:cs typeface="Helvetica" panose="020B0604020202020204" pitchFamily="34" charset="0"/>
            </a:endParaRPr>
          </a:p>
          <a:p>
            <a:pPr algn="ctr"/>
            <a:r>
              <a:rPr kumimoji="0" lang="es-MX" altLang="es-MX" sz="1800" b="1" u="none" strike="noStrike" cap="none" normalizeH="0" baseline="0" dirty="0">
                <a:ln>
                  <a:noFill/>
                </a:ln>
                <a:solidFill>
                  <a:srgbClr val="000000"/>
                </a:solidFill>
                <a:effectLst/>
                <a:latin typeface="Gotham Book" charset="0"/>
                <a:ea typeface="Times New Roman" panose="02020603050405020304" pitchFamily="18" charset="0"/>
                <a:cs typeface="Helvetica" panose="020B0604020202020204" pitchFamily="34" charset="0"/>
              </a:rPr>
              <a:t>A</a:t>
            </a:r>
            <a:r>
              <a:rPr kumimoji="0" lang="es-MX" altLang="es-MX" sz="1800" b="1" u="none" strike="noStrike" cap="none" normalizeH="0" baseline="0" dirty="0" bmk="">
                <a:ln>
                  <a:noFill/>
                </a:ln>
                <a:solidFill>
                  <a:srgbClr val="000000"/>
                </a:solidFill>
                <a:effectLst/>
                <a:latin typeface="Gotham Book" charset="0"/>
                <a:ea typeface="Times New Roman" panose="02020603050405020304" pitchFamily="18" charset="0"/>
                <a:cs typeface="Helvetica" panose="020B0604020202020204" pitchFamily="34" charset="0"/>
              </a:rPr>
              <a:t>GENDA DE TRABAJO</a:t>
            </a:r>
            <a:endParaRPr lang="es-MX" dirty="0"/>
          </a:p>
        </p:txBody>
      </p:sp>
      <p:sp>
        <p:nvSpPr>
          <p:cNvPr id="37" name="CuadroTexto 36">
            <a:extLst>
              <a:ext uri="{FF2B5EF4-FFF2-40B4-BE49-F238E27FC236}">
                <a16:creationId xmlns:a16="http://schemas.microsoft.com/office/drawing/2014/main" id="{FA96DEB2-E373-9870-C2DF-D3F24F3CBEB7}"/>
              </a:ext>
            </a:extLst>
          </p:cNvPr>
          <p:cNvSpPr txBox="1"/>
          <p:nvPr/>
        </p:nvSpPr>
        <p:spPr>
          <a:xfrm>
            <a:off x="1810069" y="215138"/>
            <a:ext cx="8146731" cy="923330"/>
          </a:xfrm>
          <a:prstGeom prst="rect">
            <a:avLst/>
          </a:prstGeom>
          <a:noFill/>
        </p:spPr>
        <p:txBody>
          <a:bodyPr wrap="square">
            <a:spAutoFit/>
          </a:bodyPr>
          <a:lstStyle/>
          <a:p>
            <a:pPr algn="ctr"/>
            <a:endParaRPr lang="es-MX" b="1" dirty="0">
              <a:latin typeface="Arial" panose="020B0604020202020204" pitchFamily="34" charset="0"/>
              <a:cs typeface="Arial" panose="020B0604020202020204" pitchFamily="34" charset="0"/>
            </a:endParaRPr>
          </a:p>
          <a:p>
            <a:pPr algn="ctr"/>
            <a:r>
              <a:rPr lang="es-MX" b="1" dirty="0">
                <a:latin typeface="Arial" panose="020B0604020202020204" pitchFamily="34" charset="0"/>
                <a:cs typeface="Arial" panose="020B0604020202020204" pitchFamily="34" charset="0"/>
              </a:rPr>
              <a:t>Capacitación Inicial de Inducción, dirigida a Tutores Docentes de Educación Básica del Subsistema Federalizado </a:t>
            </a:r>
          </a:p>
        </p:txBody>
      </p:sp>
    </p:spTree>
    <p:extLst>
      <p:ext uri="{BB962C8B-B14F-4D97-AF65-F5344CB8AC3E}">
        <p14:creationId xmlns:p14="http://schemas.microsoft.com/office/powerpoint/2010/main" val="3048204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E20E7-3D1C-B488-9CCF-78584E99736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58B0D64-5726-51E2-DA6E-612D3E5940CC}"/>
              </a:ext>
            </a:extLst>
          </p:cNvPr>
          <p:cNvSpPr>
            <a:spLocks noGrp="1"/>
          </p:cNvSpPr>
          <p:nvPr>
            <p:ph type="title"/>
          </p:nvPr>
        </p:nvSpPr>
        <p:spPr>
          <a:xfrm>
            <a:off x="677335" y="267856"/>
            <a:ext cx="8596668" cy="452580"/>
          </a:xfrm>
        </p:spPr>
        <p:txBody>
          <a:bodyPr>
            <a:normAutofit/>
          </a:bodyPr>
          <a:lstStyle/>
          <a:p>
            <a:pPr algn="ctr"/>
            <a:r>
              <a:rPr lang="es-MX" sz="1800" b="1" dirty="0">
                <a:solidFill>
                  <a:schemeClr val="tx1"/>
                </a:solidFill>
                <a:latin typeface="Arial" panose="020B0604020202020204" pitchFamily="34" charset="0"/>
                <a:cs typeface="Arial" panose="020B0604020202020204" pitchFamily="34" charset="0"/>
              </a:rPr>
              <a:t>REQUERIMENTOS</a:t>
            </a:r>
          </a:p>
        </p:txBody>
      </p:sp>
      <p:sp>
        <p:nvSpPr>
          <p:cNvPr id="3" name="Marcador de texto 2">
            <a:extLst>
              <a:ext uri="{FF2B5EF4-FFF2-40B4-BE49-F238E27FC236}">
                <a16:creationId xmlns:a16="http://schemas.microsoft.com/office/drawing/2014/main" id="{2260961E-098E-5859-AEEA-0F2FE2F00644}"/>
              </a:ext>
            </a:extLst>
          </p:cNvPr>
          <p:cNvSpPr>
            <a:spLocks noGrp="1"/>
          </p:cNvSpPr>
          <p:nvPr>
            <p:ph type="body" idx="1"/>
          </p:nvPr>
        </p:nvSpPr>
        <p:spPr>
          <a:xfrm>
            <a:off x="812799" y="812801"/>
            <a:ext cx="8461203" cy="5548242"/>
          </a:xfrm>
        </p:spPr>
        <p:txBody>
          <a:bodyPr>
            <a:normAutofit fontScale="25000" lnSpcReduction="20000"/>
          </a:bodyPr>
          <a:lstStyle/>
          <a:p>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sz="4000" b="1"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r>
              <a:rPr lang="es-MX" sz="4000" b="1" dirty="0">
                <a:solidFill>
                  <a:schemeClr val="tx1"/>
                </a:solidFill>
                <a:latin typeface="Arial" panose="020B0604020202020204" pitchFamily="34" charset="0"/>
                <a:cs typeface="Arial" panose="020B0604020202020204" pitchFamily="34" charset="0"/>
              </a:rPr>
              <a:t>RECURSOS HUMANOS</a:t>
            </a:r>
          </a:p>
          <a:p>
            <a:pPr marL="285750" indent="-285750" algn="just">
              <a:lnSpc>
                <a:spcPct val="170000"/>
              </a:lnSpc>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Asistencia de 130 Tutores y 60 Enlaces responsables del Programa de Reconocimiento de la Tutoría en Educación Básica, en los niveles educativos de Educación Inicial, Educación Preescolar, Educación Primaria, Educación Indígena, Educación Especial y Educación Secundaria (General, Técnica Telesecundaria, Educación Física), adscritos a la Dirección de Educación Elemental y a la Dirección de Educación Secundaria y Servicios de Apoyo respectivamente, procedentes de diversos municipios del Estado de México. También asistirán asesores de la Dirección de Formación Docente, capacitación y actualización, de la Coordinación Estatal del Servicio Profesional Docente y Enlaces de la Unidad del Sistema para la Carrera de las Maestras y Maestros (USCMM) de SEIEM.</a:t>
            </a:r>
          </a:p>
          <a:p>
            <a:pPr marL="285750" indent="-285750" algn="just">
              <a:lnSpc>
                <a:spcPct val="170000"/>
              </a:lnSpc>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es-MX" sz="4000" b="1" dirty="0">
                <a:solidFill>
                  <a:schemeClr val="tx1"/>
                </a:solidFill>
                <a:latin typeface="Arial" panose="020B0604020202020204" pitchFamily="34" charset="0"/>
                <a:cs typeface="Arial" panose="020B0604020202020204" pitchFamily="34" charset="0"/>
              </a:rPr>
              <a:t>RECURSOS MATERIALES</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190 Folders tamaño carta rotulados (logo de tutoría)</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500 hojas blancas tamaño carta</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50 tarjetas media carta</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190 Lápices o lapiceros</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Un paquete de plumones</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Cañón y pantalla</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Lap Top</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Internet</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Invitaciones impresas</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Pódium para el presidium</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Constancias de asistencia para participantes</a:t>
            </a:r>
          </a:p>
          <a:p>
            <a:pPr marL="285750" indent="-285750" algn="just">
              <a:buFont typeface="Wingdings" panose="05000000000000000000" pitchFamily="2" charset="2"/>
              <a:buChar char="ü"/>
            </a:pPr>
            <a:r>
              <a:rPr lang="es-MX" sz="4000" dirty="0">
                <a:solidFill>
                  <a:schemeClr val="tx1"/>
                </a:solidFill>
                <a:latin typeface="Arial" panose="020B0604020202020204" pitchFamily="34" charset="0"/>
                <a:cs typeface="Arial" panose="020B0604020202020204" pitchFamily="34" charset="0"/>
              </a:rPr>
              <a:t>Reconocimiento al conferencista y Tallerista</a:t>
            </a:r>
          </a:p>
          <a:p>
            <a:pPr marL="285750" indent="-285750" algn="just">
              <a:buFont typeface="Wingdings" panose="05000000000000000000" pitchFamily="2" charset="2"/>
              <a:buChar char="ü"/>
            </a:pPr>
            <a:endParaRPr lang="es-MX" sz="4000"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26253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6938B-69C2-BE4F-EBB7-6C209A788D8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93DE86F-FB03-9911-C31C-5A23B02B49A3}"/>
              </a:ext>
            </a:extLst>
          </p:cNvPr>
          <p:cNvSpPr>
            <a:spLocks noGrp="1"/>
          </p:cNvSpPr>
          <p:nvPr>
            <p:ph type="title"/>
          </p:nvPr>
        </p:nvSpPr>
        <p:spPr>
          <a:xfrm>
            <a:off x="677335" y="609600"/>
            <a:ext cx="8596668" cy="649357"/>
          </a:xfrm>
        </p:spPr>
        <p:txBody>
          <a:bodyPr>
            <a:normAutofit/>
          </a:bodyPr>
          <a:lstStyle/>
          <a:p>
            <a:pPr algn="ctr"/>
            <a:r>
              <a:rPr lang="es-MX" sz="1800" b="1" dirty="0">
                <a:solidFill>
                  <a:schemeClr val="tx1"/>
                </a:solidFill>
                <a:latin typeface="Arial" panose="020B0604020202020204" pitchFamily="34" charset="0"/>
                <a:cs typeface="Arial" panose="020B0604020202020204" pitchFamily="34" charset="0"/>
              </a:rPr>
              <a:t>REQUERIMENTOS</a:t>
            </a:r>
          </a:p>
        </p:txBody>
      </p:sp>
      <p:sp>
        <p:nvSpPr>
          <p:cNvPr id="3" name="Marcador de texto 2">
            <a:extLst>
              <a:ext uri="{FF2B5EF4-FFF2-40B4-BE49-F238E27FC236}">
                <a16:creationId xmlns:a16="http://schemas.microsoft.com/office/drawing/2014/main" id="{17A20CB3-89AD-F811-BE1F-C2B4C393342E}"/>
              </a:ext>
            </a:extLst>
          </p:cNvPr>
          <p:cNvSpPr>
            <a:spLocks noGrp="1"/>
          </p:cNvSpPr>
          <p:nvPr>
            <p:ph type="body" idx="1"/>
          </p:nvPr>
        </p:nvSpPr>
        <p:spPr>
          <a:xfrm>
            <a:off x="677335" y="1404729"/>
            <a:ext cx="8596668" cy="4956313"/>
          </a:xfrm>
        </p:spPr>
        <p:txBody>
          <a:bodyPr>
            <a:normAutofit fontScale="25000" lnSpcReduction="20000"/>
          </a:bodyPr>
          <a:lstStyle/>
          <a:p>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sz="48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sz="48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sz="48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sz="48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sz="48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r>
              <a:rPr lang="es-MX" sz="4800" b="1" dirty="0">
                <a:solidFill>
                  <a:schemeClr val="tx1"/>
                </a:solidFill>
                <a:latin typeface="Arial" panose="020B0604020202020204" pitchFamily="34" charset="0"/>
                <a:cs typeface="Arial" panose="020B0604020202020204" pitchFamily="34" charset="0"/>
              </a:rPr>
              <a:t>RECURSOS FINANCIEROS.</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Desayuno Bufet para 190 personas </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Coffe Break continuo: agua, café, azúcar, té y galletas</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Salón para 190 personas con mesa de registro, podium, presidium, con mesas de trabajo, pantalla y proyector</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 Audio</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Atril</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2 Micrófonos inalámbricos. </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Manta con el logo del evento</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Video del evento.</a:t>
            </a:r>
          </a:p>
          <a:p>
            <a:endParaRPr lang="es-MX" sz="48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sz="48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s-MX" sz="4800" b="1" dirty="0">
                <a:solidFill>
                  <a:schemeClr val="tx1"/>
                </a:solidFill>
                <a:latin typeface="Arial" panose="020B0604020202020204" pitchFamily="34" charset="0"/>
                <a:cs typeface="Arial" panose="020B0604020202020204" pitchFamily="34" charset="0"/>
              </a:rPr>
              <a:t>OTROS REQUERIMIENTOS.</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 Prensa SEIEM</a:t>
            </a:r>
          </a:p>
          <a:p>
            <a:pPr marL="285750" indent="-285750">
              <a:buFont typeface="Wingdings" panose="05000000000000000000" pitchFamily="2" charset="2"/>
              <a:buChar char="ü"/>
            </a:pPr>
            <a:r>
              <a:rPr lang="es-MX" sz="4800" dirty="0">
                <a:solidFill>
                  <a:schemeClr val="tx1"/>
                </a:solidFill>
                <a:latin typeface="Arial" panose="020B0604020202020204" pitchFamily="34" charset="0"/>
                <a:cs typeface="Arial" panose="020B0604020202020204" pitchFamily="34" charset="0"/>
              </a:rPr>
              <a:t>Presente para el ponente</a:t>
            </a:r>
          </a:p>
          <a:p>
            <a:pPr marL="285750" indent="-285750">
              <a:buFont typeface="Wingdings" panose="05000000000000000000" pitchFamily="2" charset="2"/>
              <a:buChar char="ü"/>
            </a:pPr>
            <a:endParaRPr lang="es-MX" sz="48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sz="48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6384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a:extLst>
              <a:ext uri="{FF2B5EF4-FFF2-40B4-BE49-F238E27FC236}">
                <a16:creationId xmlns:a16="http://schemas.microsoft.com/office/drawing/2014/main" id="{B4DC8985-B666-0120-41C5-6B4359032ED5}"/>
              </a:ext>
            </a:extLst>
          </p:cNvPr>
          <p:cNvGraphicFramePr>
            <a:graphicFrameLocks noGrp="1"/>
          </p:cNvGraphicFramePr>
          <p:nvPr>
            <p:extLst>
              <p:ext uri="{D42A27DB-BD31-4B8C-83A1-F6EECF244321}">
                <p14:modId xmlns:p14="http://schemas.microsoft.com/office/powerpoint/2010/main" val="4235263823"/>
              </p:ext>
            </p:extLst>
          </p:nvPr>
        </p:nvGraphicFramePr>
        <p:xfrm>
          <a:off x="989355" y="437332"/>
          <a:ext cx="9444183" cy="6477000"/>
        </p:xfrm>
        <a:graphic>
          <a:graphicData uri="http://schemas.openxmlformats.org/drawingml/2006/table">
            <a:tbl>
              <a:tblPr firstRow="1" bandRow="1">
                <a:tableStyleId>{5C22544A-7EE6-4342-B048-85BDC9FD1C3A}</a:tableStyleId>
              </a:tblPr>
              <a:tblGrid>
                <a:gridCol w="9444183">
                  <a:extLst>
                    <a:ext uri="{9D8B030D-6E8A-4147-A177-3AD203B41FA5}">
                      <a16:colId xmlns:a16="http://schemas.microsoft.com/office/drawing/2014/main" val="3728751887"/>
                    </a:ext>
                  </a:extLst>
                </a:gridCol>
              </a:tblGrid>
              <a:tr h="352962">
                <a:tc>
                  <a:txBody>
                    <a:bodyPr/>
                    <a:lstStyle/>
                    <a:p>
                      <a:pPr algn="ctr"/>
                      <a:r>
                        <a:rPr lang="es-MX" dirty="0">
                          <a:solidFill>
                            <a:schemeClr val="tx1"/>
                          </a:solidFill>
                        </a:rPr>
                        <a:t>Nombre de la Autoridad</a:t>
                      </a:r>
                    </a:p>
                  </a:txBody>
                  <a:tcPr/>
                </a:tc>
                <a:extLst>
                  <a:ext uri="{0D108BD9-81ED-4DB2-BD59-A6C34878D82A}">
                    <a16:rowId xmlns:a16="http://schemas.microsoft.com/office/drawing/2014/main" val="532278698"/>
                  </a:ext>
                </a:extLst>
              </a:tr>
              <a:tr h="323549">
                <a:tc>
                  <a:txBody>
                    <a:bodyPr/>
                    <a:lstStyle/>
                    <a:p>
                      <a:pPr algn="l">
                        <a:buNone/>
                      </a:pPr>
                      <a:r>
                        <a:rPr lang="es-ES_tradnl" sz="1100" b="1" dirty="0">
                          <a:effectLst/>
                          <a:latin typeface="Gotham Book"/>
                          <a:ea typeface="Times New Roman" panose="02020603050405020304" pitchFamily="18" charset="0"/>
                        </a:rPr>
                        <a:t>DOCTOR MAGDALENO REYES ÁNGELES</a:t>
                      </a:r>
                      <a:r>
                        <a:rPr lang="es-ES_tradnl" sz="1100" dirty="0">
                          <a:effectLst/>
                          <a:latin typeface="Gotham Book"/>
                          <a:ea typeface="Times New Roman" panose="02020603050405020304" pitchFamily="18" charset="0"/>
                        </a:rPr>
                        <a:t>. </a:t>
                      </a:r>
                    </a:p>
                    <a:p>
                      <a:pPr algn="l">
                        <a:buNone/>
                      </a:pPr>
                      <a:r>
                        <a:rPr lang="es-ES_tradnl" sz="1100" dirty="0">
                          <a:effectLst/>
                          <a:latin typeface="Gotham Book"/>
                          <a:ea typeface="Times New Roman" panose="02020603050405020304" pitchFamily="18" charset="0"/>
                        </a:rPr>
                        <a:t>Director General de Servicios Educativos Integrados al Estado de México.</a:t>
                      </a:r>
                      <a:endParaRPr lang="es-MX" sz="1100" dirty="0">
                        <a:effectLst/>
                        <a:latin typeface="Times New Roman" panose="02020603050405020304" pitchFamily="18" charset="0"/>
                        <a:ea typeface="Times New Roman" panose="02020603050405020304" pitchFamily="18" charset="0"/>
                      </a:endParaRPr>
                    </a:p>
                  </a:txBody>
                  <a:tcPr marL="89535" marR="89535" marT="0" marB="0"/>
                </a:tc>
                <a:extLst>
                  <a:ext uri="{0D108BD9-81ED-4DB2-BD59-A6C34878D82A}">
                    <a16:rowId xmlns:a16="http://schemas.microsoft.com/office/drawing/2014/main" val="2371099737"/>
                  </a:ext>
                </a:extLst>
              </a:tr>
              <a:tr h="411789">
                <a:tc>
                  <a:txBody>
                    <a:bodyPr/>
                    <a:lstStyle/>
                    <a:p>
                      <a:r>
                        <a:rPr lang="es-MX" sz="1100" b="1" i="0" kern="1200" dirty="0">
                          <a:solidFill>
                            <a:schemeClr val="dk1"/>
                          </a:solidFill>
                          <a:effectLst/>
                          <a:latin typeface="Gotham Book"/>
                          <a:ea typeface="+mn-ea"/>
                          <a:cs typeface="+mn-cs"/>
                        </a:rPr>
                        <a:t>MAESTRA </a:t>
                      </a:r>
                      <a:r>
                        <a:rPr lang="es-MX" sz="1100" b="1" dirty="0">
                          <a:latin typeface="Gotham Book"/>
                        </a:rPr>
                        <a:t>MÓNICA MIRIAM GRANILLO VELAZCO</a:t>
                      </a:r>
                    </a:p>
                    <a:p>
                      <a:r>
                        <a:rPr lang="es-MX" sz="1100" b="0" i="0" kern="1200" dirty="0">
                          <a:solidFill>
                            <a:schemeClr val="dk1"/>
                          </a:solidFill>
                          <a:effectLst/>
                          <a:latin typeface="Gotham Book"/>
                          <a:ea typeface="+mn-ea"/>
                          <a:cs typeface="+mn-cs"/>
                        </a:rPr>
                        <a:t>Secretaría General de la Sección 36 del </a:t>
                      </a:r>
                      <a:r>
                        <a:rPr lang="es-MX" sz="1100" b="0" i="0" u="none" kern="1200" dirty="0">
                          <a:solidFill>
                            <a:schemeClr val="tx1"/>
                          </a:solidFill>
                          <a:effectLst/>
                          <a:latin typeface="Gotham Book"/>
                          <a:ea typeface="+mn-ea"/>
                          <a:cs typeface="+mn-cs"/>
                        </a:rPr>
                        <a:t>SNTE </a:t>
                      </a:r>
                      <a:r>
                        <a:rPr lang="es-MX" sz="1100" b="0" i="0" u="none" kern="1200" dirty="0">
                          <a:solidFill>
                            <a:schemeClr val="dk1"/>
                          </a:solidFill>
                          <a:effectLst/>
                          <a:latin typeface="Gotham Book"/>
                          <a:ea typeface="+mn-ea"/>
                          <a:cs typeface="+mn-cs"/>
                        </a:rPr>
                        <a:t>en el</a:t>
                      </a:r>
                      <a:r>
                        <a:rPr lang="es-MX" sz="1100" b="0" i="0" kern="1200" dirty="0">
                          <a:solidFill>
                            <a:schemeClr val="dk1"/>
                          </a:solidFill>
                          <a:effectLst/>
                          <a:latin typeface="Gotham Book"/>
                          <a:ea typeface="+mn-ea"/>
                          <a:cs typeface="+mn-cs"/>
                        </a:rPr>
                        <a:t> Valle de México.</a:t>
                      </a:r>
                      <a:endParaRPr lang="es-MX" sz="1100" b="0" dirty="0">
                        <a:latin typeface="Gotham Book"/>
                      </a:endParaRPr>
                    </a:p>
                  </a:txBody>
                  <a:tcPr/>
                </a:tc>
                <a:extLst>
                  <a:ext uri="{0D108BD9-81ED-4DB2-BD59-A6C34878D82A}">
                    <a16:rowId xmlns:a16="http://schemas.microsoft.com/office/drawing/2014/main" val="1769969273"/>
                  </a:ext>
                </a:extLst>
              </a:tr>
              <a:tr h="411789">
                <a:tc>
                  <a:txBody>
                    <a:bodyPr/>
                    <a:lstStyle/>
                    <a:p>
                      <a:r>
                        <a:rPr lang="es-MX" sz="1100" b="1" i="0" kern="1200" dirty="0">
                          <a:solidFill>
                            <a:schemeClr val="dk1"/>
                          </a:solidFill>
                          <a:effectLst/>
                          <a:latin typeface="Gotham Book"/>
                          <a:ea typeface="+mn-ea"/>
                          <a:cs typeface="+mn-cs"/>
                        </a:rPr>
                        <a:t>PROFESOR JOSÉ ALFREDO GERALDO BENOIT </a:t>
                      </a:r>
                    </a:p>
                    <a:p>
                      <a:r>
                        <a:rPr lang="es-MX" sz="1100" b="0" i="0" kern="1200" dirty="0">
                          <a:solidFill>
                            <a:schemeClr val="dk1"/>
                          </a:solidFill>
                          <a:effectLst/>
                          <a:latin typeface="Gotham Book"/>
                          <a:ea typeface="+mn-ea"/>
                          <a:cs typeface="+mn-cs"/>
                        </a:rPr>
                        <a:t>Secretario General de la Sección 17 del SNTE en el Valle de Toluca.</a:t>
                      </a:r>
                      <a:endParaRPr lang="es-MX" sz="1100" b="0" kern="1200" dirty="0">
                        <a:solidFill>
                          <a:schemeClr val="dk1"/>
                        </a:solidFill>
                        <a:effectLst/>
                        <a:latin typeface="Gotham Book"/>
                        <a:ea typeface="+mn-ea"/>
                        <a:cs typeface="+mn-cs"/>
                      </a:endParaRPr>
                    </a:p>
                  </a:txBody>
                  <a:tcPr/>
                </a:tc>
                <a:extLst>
                  <a:ext uri="{0D108BD9-81ED-4DB2-BD59-A6C34878D82A}">
                    <a16:rowId xmlns:a16="http://schemas.microsoft.com/office/drawing/2014/main" val="3281252655"/>
                  </a:ext>
                </a:extLst>
              </a:tr>
              <a:tr h="411789">
                <a:tc>
                  <a:txBody>
                    <a:bodyPr/>
                    <a:lstStyle/>
                    <a:p>
                      <a:pPr>
                        <a:buNone/>
                      </a:pPr>
                      <a:r>
                        <a:rPr lang="es-ES_tradnl" sz="1100" b="1" dirty="0">
                          <a:effectLst/>
                          <a:latin typeface="Gotham Bold"/>
                          <a:ea typeface="Times New Roman" panose="02020603050405020304" pitchFamily="18" charset="0"/>
                        </a:rPr>
                        <a:t>MAESTRA ALEJANDRA AJA ENRIQUEZ</a:t>
                      </a:r>
                      <a:endParaRPr lang="es-MX" sz="1600" dirty="0">
                        <a:effectLst/>
                        <a:latin typeface="Times New Roman" panose="02020603050405020304" pitchFamily="18" charset="0"/>
                        <a:ea typeface="Times New Roman" panose="02020603050405020304" pitchFamily="18" charset="0"/>
                      </a:endParaRPr>
                    </a:p>
                    <a:p>
                      <a:pPr>
                        <a:buNone/>
                      </a:pPr>
                      <a:r>
                        <a:rPr lang="es-ES_tradnl" sz="1100" b="0" dirty="0">
                          <a:effectLst/>
                          <a:latin typeface="Gotham Bold"/>
                          <a:ea typeface="Times New Roman" panose="02020603050405020304" pitchFamily="18" charset="0"/>
                        </a:rPr>
                        <a:t>Coordinadora de Administración y Finanzas</a:t>
                      </a:r>
                      <a:endParaRPr lang="es-MX" sz="1100" b="0" dirty="0">
                        <a:latin typeface="Gotham Book"/>
                      </a:endParaRPr>
                    </a:p>
                  </a:txBody>
                  <a:tcPr/>
                </a:tc>
                <a:extLst>
                  <a:ext uri="{0D108BD9-81ED-4DB2-BD59-A6C34878D82A}">
                    <a16:rowId xmlns:a16="http://schemas.microsoft.com/office/drawing/2014/main" val="2112575035"/>
                  </a:ext>
                </a:extLst>
              </a:tr>
              <a:tr h="735338">
                <a:tc>
                  <a:txBody>
                    <a:bodyPr/>
                    <a:lstStyle/>
                    <a:p>
                      <a:r>
                        <a:rPr lang="es-ES_tradnl" sz="1100" b="1" kern="1200" dirty="0">
                          <a:solidFill>
                            <a:schemeClr val="dk1"/>
                          </a:solidFill>
                          <a:effectLst/>
                          <a:latin typeface="Gotham Book"/>
                          <a:ea typeface="+mn-ea"/>
                          <a:cs typeface="+mn-cs"/>
                        </a:rPr>
                        <a:t>MAESTRO </a:t>
                      </a:r>
                    </a:p>
                    <a:p>
                      <a:r>
                        <a:rPr lang="es-ES_tradnl" sz="1100" b="1" kern="1200" dirty="0">
                          <a:solidFill>
                            <a:schemeClr val="dk1"/>
                          </a:solidFill>
                          <a:effectLst/>
                          <a:latin typeface="Gotham Book"/>
                          <a:ea typeface="+mn-ea"/>
                          <a:cs typeface="+mn-cs"/>
                        </a:rPr>
                        <a:t>EN CIENCIAS DE LA EDUCACIÓN  </a:t>
                      </a:r>
                      <a:endParaRPr lang="es-MX" sz="1100" kern="1200" dirty="0">
                        <a:solidFill>
                          <a:schemeClr val="dk1"/>
                        </a:solidFill>
                        <a:effectLst/>
                        <a:latin typeface="Gotham Book"/>
                        <a:ea typeface="+mn-ea"/>
                        <a:cs typeface="+mn-cs"/>
                      </a:endParaRPr>
                    </a:p>
                    <a:p>
                      <a:r>
                        <a:rPr lang="es-ES_tradnl" sz="1100" b="1" kern="1200" dirty="0">
                          <a:solidFill>
                            <a:schemeClr val="dk1"/>
                          </a:solidFill>
                          <a:effectLst/>
                          <a:latin typeface="Gotham Book"/>
                          <a:ea typeface="+mn-ea"/>
                          <a:cs typeface="+mn-cs"/>
                        </a:rPr>
                        <a:t>IVÁN RICARDO LEÓN ESCAMILLA</a:t>
                      </a:r>
                      <a:endParaRPr lang="es-MX" sz="1100" kern="1200" dirty="0">
                        <a:solidFill>
                          <a:schemeClr val="dk1"/>
                        </a:solidFill>
                        <a:effectLst/>
                        <a:latin typeface="Gotham Book"/>
                        <a:ea typeface="+mn-ea"/>
                        <a:cs typeface="+mn-cs"/>
                      </a:endParaRPr>
                    </a:p>
                    <a:p>
                      <a:r>
                        <a:rPr lang="es-ES_tradnl" sz="1100" b="0" kern="1200" dirty="0">
                          <a:solidFill>
                            <a:schemeClr val="dk1"/>
                          </a:solidFill>
                          <a:effectLst/>
                          <a:latin typeface="Gotham Book"/>
                          <a:ea typeface="+mn-ea"/>
                          <a:cs typeface="+mn-cs"/>
                        </a:rPr>
                        <a:t>Encargado del Despacho de la</a:t>
                      </a:r>
                      <a:endParaRPr lang="es-MX" sz="1100" b="0" kern="1200" dirty="0">
                        <a:solidFill>
                          <a:schemeClr val="dk1"/>
                        </a:solidFill>
                        <a:effectLst/>
                        <a:latin typeface="Gotham Book"/>
                        <a:ea typeface="+mn-ea"/>
                        <a:cs typeface="+mn-cs"/>
                      </a:endParaRPr>
                    </a:p>
                    <a:p>
                      <a:r>
                        <a:rPr lang="es-ES_tradnl" sz="1100" b="0" kern="1200" dirty="0">
                          <a:solidFill>
                            <a:schemeClr val="dk1"/>
                          </a:solidFill>
                          <a:effectLst/>
                          <a:latin typeface="Gotham Book"/>
                          <a:ea typeface="+mn-ea"/>
                          <a:cs typeface="+mn-cs"/>
                        </a:rPr>
                        <a:t>Coordinación Académica y de Operación Educativa</a:t>
                      </a:r>
                      <a:endParaRPr lang="es-MX" sz="1100" dirty="0">
                        <a:latin typeface="Gotham Book"/>
                      </a:endParaRPr>
                    </a:p>
                  </a:txBody>
                  <a:tcPr/>
                </a:tc>
                <a:extLst>
                  <a:ext uri="{0D108BD9-81ED-4DB2-BD59-A6C34878D82A}">
                    <a16:rowId xmlns:a16="http://schemas.microsoft.com/office/drawing/2014/main" val="1437389826"/>
                  </a:ext>
                </a:extLst>
              </a:tr>
              <a:tr h="529444">
                <a:tc>
                  <a:txBody>
                    <a:bodyPr/>
                    <a:lstStyle/>
                    <a:p>
                      <a:r>
                        <a:rPr lang="es-ES_tradnl" sz="1100" b="1" kern="1200" dirty="0">
                          <a:solidFill>
                            <a:schemeClr val="dk1"/>
                          </a:solidFill>
                          <a:effectLst/>
                          <a:latin typeface="Gotham Book"/>
                          <a:ea typeface="+mn-ea"/>
                          <a:cs typeface="+mn-cs"/>
                        </a:rPr>
                        <a:t>DOCTOR</a:t>
                      </a:r>
                      <a:endParaRPr lang="es-MX" sz="1100" b="1" kern="1200" dirty="0">
                        <a:solidFill>
                          <a:schemeClr val="dk1"/>
                        </a:solidFill>
                        <a:effectLst/>
                        <a:latin typeface="Gotham Book"/>
                        <a:ea typeface="+mn-ea"/>
                        <a:cs typeface="+mn-cs"/>
                      </a:endParaRPr>
                    </a:p>
                    <a:p>
                      <a:r>
                        <a:rPr lang="es-ES_tradnl" sz="1100" b="1" kern="1200" dirty="0">
                          <a:solidFill>
                            <a:schemeClr val="dk1"/>
                          </a:solidFill>
                          <a:effectLst/>
                          <a:latin typeface="Gotham Book"/>
                          <a:ea typeface="+mn-ea"/>
                          <a:cs typeface="+mn-cs"/>
                        </a:rPr>
                        <a:t>OCTAVIO VILLA CONTRERAS </a:t>
                      </a:r>
                      <a:endParaRPr lang="es-MX" sz="1100" b="1" kern="1200" dirty="0">
                        <a:solidFill>
                          <a:schemeClr val="dk1"/>
                        </a:solidFill>
                        <a:effectLst/>
                        <a:latin typeface="Gotham Book"/>
                        <a:ea typeface="+mn-ea"/>
                        <a:cs typeface="+mn-cs"/>
                      </a:endParaRPr>
                    </a:p>
                    <a:p>
                      <a:r>
                        <a:rPr lang="es-ES_tradnl" sz="1100" b="0" kern="1200" dirty="0">
                          <a:solidFill>
                            <a:schemeClr val="dk1"/>
                          </a:solidFill>
                          <a:effectLst/>
                          <a:latin typeface="Gotham Book"/>
                          <a:ea typeface="+mn-ea"/>
                          <a:cs typeface="+mn-cs"/>
                        </a:rPr>
                        <a:t>Coordinador Estatal del Servicio Profesional Docente</a:t>
                      </a:r>
                      <a:endParaRPr lang="es-MX" sz="1400" b="0" dirty="0">
                        <a:latin typeface="Gotham Book"/>
                      </a:endParaRPr>
                    </a:p>
                  </a:txBody>
                  <a:tcPr/>
                </a:tc>
                <a:extLst>
                  <a:ext uri="{0D108BD9-81ED-4DB2-BD59-A6C34878D82A}">
                    <a16:rowId xmlns:a16="http://schemas.microsoft.com/office/drawing/2014/main" val="2225122772"/>
                  </a:ext>
                </a:extLst>
              </a:tr>
              <a:tr h="573564">
                <a:tc>
                  <a:txBody>
                    <a:bodyPr/>
                    <a:lstStyle/>
                    <a:p>
                      <a:r>
                        <a:rPr lang="es-ES_tradnl" sz="1100" b="1" kern="1200" dirty="0">
                          <a:solidFill>
                            <a:schemeClr val="dk1"/>
                          </a:solidFill>
                          <a:effectLst/>
                          <a:latin typeface="Gotham Book"/>
                          <a:ea typeface="+mn-ea"/>
                          <a:cs typeface="+mn-cs"/>
                        </a:rPr>
                        <a:t>MAESTRA EN CIENCIAS DE LA EDUCACIÓN</a:t>
                      </a:r>
                      <a:endParaRPr lang="es-MX" sz="1100" b="1" kern="1200" dirty="0">
                        <a:solidFill>
                          <a:schemeClr val="dk1"/>
                        </a:solidFill>
                        <a:effectLst/>
                        <a:latin typeface="Gotham Book"/>
                        <a:ea typeface="+mn-ea"/>
                        <a:cs typeface="+mn-cs"/>
                      </a:endParaRPr>
                    </a:p>
                    <a:p>
                      <a:r>
                        <a:rPr lang="es-ES_tradnl" sz="1100" b="1" kern="1200" dirty="0">
                          <a:solidFill>
                            <a:schemeClr val="dk1"/>
                          </a:solidFill>
                          <a:effectLst/>
                          <a:latin typeface="Gotham Book"/>
                          <a:ea typeface="+mn-ea"/>
                          <a:cs typeface="+mn-cs"/>
                        </a:rPr>
                        <a:t>ANA MARÍA HERRERA SOBERANES.</a:t>
                      </a:r>
                      <a:endParaRPr lang="es-MX" sz="1100" b="1" kern="1200" dirty="0">
                        <a:solidFill>
                          <a:schemeClr val="dk1"/>
                        </a:solidFill>
                        <a:effectLst/>
                        <a:latin typeface="Gotham Book"/>
                        <a:ea typeface="+mn-ea"/>
                        <a:cs typeface="+mn-cs"/>
                      </a:endParaRPr>
                    </a:p>
                    <a:p>
                      <a:r>
                        <a:rPr lang="es-ES_tradnl" sz="1100" b="0" kern="1200" dirty="0">
                          <a:solidFill>
                            <a:schemeClr val="dk1"/>
                          </a:solidFill>
                          <a:effectLst/>
                          <a:latin typeface="Gotham Book"/>
                          <a:ea typeface="+mn-ea"/>
                          <a:cs typeface="+mn-cs"/>
                        </a:rPr>
                        <a:t>Encargada del Despacho de la Unidad del Sistema</a:t>
                      </a:r>
                      <a:r>
                        <a:rPr lang="es-MX" sz="1100" b="0" kern="1200" dirty="0">
                          <a:solidFill>
                            <a:schemeClr val="dk1"/>
                          </a:solidFill>
                          <a:effectLst/>
                          <a:latin typeface="Gotham Book"/>
                          <a:ea typeface="+mn-ea"/>
                          <a:cs typeface="+mn-cs"/>
                        </a:rPr>
                        <a:t> </a:t>
                      </a:r>
                      <a:r>
                        <a:rPr lang="es-ES_tradnl" sz="1100" b="0" kern="1200" dirty="0">
                          <a:solidFill>
                            <a:schemeClr val="dk1"/>
                          </a:solidFill>
                          <a:effectLst/>
                          <a:latin typeface="Gotham Book"/>
                          <a:ea typeface="+mn-ea"/>
                          <a:cs typeface="+mn-cs"/>
                        </a:rPr>
                        <a:t>para la Carrera de las Maestras y Maestros .</a:t>
                      </a:r>
                      <a:endParaRPr lang="es-MX" sz="1100" dirty="0">
                        <a:latin typeface="Gotham Book"/>
                      </a:endParaRPr>
                    </a:p>
                  </a:txBody>
                  <a:tcPr/>
                </a:tc>
                <a:extLst>
                  <a:ext uri="{0D108BD9-81ED-4DB2-BD59-A6C34878D82A}">
                    <a16:rowId xmlns:a16="http://schemas.microsoft.com/office/drawing/2014/main" val="1577012157"/>
                  </a:ext>
                </a:extLst>
              </a:tr>
              <a:tr h="573564">
                <a:tc>
                  <a:txBody>
                    <a:bodyPr/>
                    <a:lstStyle/>
                    <a:p>
                      <a:r>
                        <a:rPr lang="es-MX" sz="1100" b="1" i="0" kern="1200" dirty="0">
                          <a:solidFill>
                            <a:schemeClr val="dk1"/>
                          </a:solidFill>
                          <a:effectLst/>
                          <a:latin typeface="Gotham Book"/>
                          <a:ea typeface="+mn-ea"/>
                          <a:cs typeface="+mn-cs"/>
                        </a:rPr>
                        <a:t>MAESTRA EN FORMACIÓN DOCENTE</a:t>
                      </a:r>
                    </a:p>
                    <a:p>
                      <a:r>
                        <a:rPr lang="es-MX" sz="1100" b="1" i="0" kern="1200" dirty="0">
                          <a:solidFill>
                            <a:schemeClr val="dk1"/>
                          </a:solidFill>
                          <a:effectLst/>
                          <a:latin typeface="Gotham Book"/>
                          <a:ea typeface="+mn-ea"/>
                          <a:cs typeface="+mn-cs"/>
                        </a:rPr>
                        <a:t>CLAUDIA URBINA VALDEZ</a:t>
                      </a:r>
                    </a:p>
                    <a:p>
                      <a:r>
                        <a:rPr lang="es-MX" sz="1100" b="0" i="0" kern="1200" dirty="0">
                          <a:solidFill>
                            <a:schemeClr val="dk1"/>
                          </a:solidFill>
                          <a:effectLst/>
                          <a:latin typeface="Gotham Book"/>
                          <a:ea typeface="+mn-ea"/>
                          <a:cs typeface="+mn-cs"/>
                        </a:rPr>
                        <a:t>Encargada de la Dirección General de Formación, Capacitación y Desarrollo Profesional Docente.</a:t>
                      </a:r>
                      <a:endParaRPr lang="es-MX" sz="1100" dirty="0">
                        <a:latin typeface="Gotham Book"/>
                      </a:endParaRPr>
                    </a:p>
                  </a:txBody>
                  <a:tcPr/>
                </a:tc>
                <a:extLst>
                  <a:ext uri="{0D108BD9-81ED-4DB2-BD59-A6C34878D82A}">
                    <a16:rowId xmlns:a16="http://schemas.microsoft.com/office/drawing/2014/main" val="273447553"/>
                  </a:ext>
                </a:extLst>
              </a:tr>
              <a:tr h="573564">
                <a:tc>
                  <a:txBody>
                    <a:bodyPr/>
                    <a:lstStyle/>
                    <a:p>
                      <a:r>
                        <a:rPr lang="es-MX" sz="1100" b="1" i="0" kern="1200" dirty="0">
                          <a:solidFill>
                            <a:schemeClr val="dk1"/>
                          </a:solidFill>
                          <a:effectLst/>
                          <a:latin typeface="Gotham Book"/>
                          <a:ea typeface="+mn-ea"/>
                          <a:cs typeface="+mn-cs"/>
                        </a:rPr>
                        <a:t>DOCTORA EN EDUCACIÓN</a:t>
                      </a:r>
                    </a:p>
                    <a:p>
                      <a:r>
                        <a:rPr lang="es-MX" sz="1100" b="1" i="0" kern="1200" dirty="0">
                          <a:solidFill>
                            <a:schemeClr val="dk1"/>
                          </a:solidFill>
                          <a:effectLst/>
                          <a:latin typeface="Gotham Book"/>
                          <a:ea typeface="+mn-ea"/>
                          <a:cs typeface="+mn-cs"/>
                        </a:rPr>
                        <a:t>ISABEL CRISTINA LÓPEZ HERNÁNDEZ</a:t>
                      </a:r>
                    </a:p>
                    <a:p>
                      <a:r>
                        <a:rPr lang="es-MX" sz="1100" b="0" i="0" kern="1200" dirty="0">
                          <a:solidFill>
                            <a:schemeClr val="dk1"/>
                          </a:solidFill>
                          <a:effectLst/>
                          <a:latin typeface="Gotham Book"/>
                          <a:ea typeface="+mn-ea"/>
                          <a:cs typeface="+mn-cs"/>
                        </a:rPr>
                        <a:t>Encargada de la Dirección de Formación Continua, Actualización y  Capacitación.</a:t>
                      </a:r>
                    </a:p>
                  </a:txBody>
                  <a:tcPr/>
                </a:tc>
                <a:extLst>
                  <a:ext uri="{0D108BD9-81ED-4DB2-BD59-A6C34878D82A}">
                    <a16:rowId xmlns:a16="http://schemas.microsoft.com/office/drawing/2014/main" val="4259174348"/>
                  </a:ext>
                </a:extLst>
              </a:tr>
              <a:tr h="573564">
                <a:tc>
                  <a:txBody>
                    <a:bodyPr/>
                    <a:lstStyle/>
                    <a:p>
                      <a:r>
                        <a:rPr lang="es-MX" sz="1100" b="1" dirty="0">
                          <a:latin typeface="Gotham Book"/>
                        </a:rPr>
                        <a:t>DOCTOR EN CIENCIAS DE LA EDUCACIÓN </a:t>
                      </a:r>
                    </a:p>
                    <a:p>
                      <a:r>
                        <a:rPr lang="es-MX" sz="1100" b="1" dirty="0">
                          <a:latin typeface="Gotham Book"/>
                        </a:rPr>
                        <a:t>JOSÉ GAITÁN ALCOCER</a:t>
                      </a:r>
                    </a:p>
                    <a:p>
                      <a:r>
                        <a:rPr lang="es-MX" sz="1100" dirty="0">
                          <a:latin typeface="Gotham Book"/>
                        </a:rPr>
                        <a:t>Encargado del Despacho de la Dirección de Educación Elemental.</a:t>
                      </a:r>
                      <a:endParaRPr lang="es-MX" sz="1100" b="0" i="0" kern="1200" dirty="0">
                        <a:solidFill>
                          <a:schemeClr val="dk1"/>
                        </a:solidFill>
                        <a:effectLst/>
                        <a:latin typeface="Gotham Book"/>
                        <a:ea typeface="+mn-ea"/>
                        <a:cs typeface="+mn-cs"/>
                      </a:endParaRPr>
                    </a:p>
                  </a:txBody>
                  <a:tcPr/>
                </a:tc>
                <a:extLst>
                  <a:ext uri="{0D108BD9-81ED-4DB2-BD59-A6C34878D82A}">
                    <a16:rowId xmlns:a16="http://schemas.microsoft.com/office/drawing/2014/main" val="2246334797"/>
                  </a:ext>
                </a:extLst>
              </a:tr>
              <a:tr h="573564">
                <a:tc>
                  <a:txBody>
                    <a:bodyPr/>
                    <a:lstStyle/>
                    <a:p>
                      <a:r>
                        <a:rPr lang="es-MX" sz="1100" b="1" dirty="0">
                          <a:latin typeface="Gotham Book"/>
                        </a:rPr>
                        <a:t>MAESTRO EN MATEMÁTICAS </a:t>
                      </a:r>
                    </a:p>
                    <a:p>
                      <a:r>
                        <a:rPr lang="es-MX" sz="1100" b="1" dirty="0">
                          <a:latin typeface="Gotham Book"/>
                        </a:rPr>
                        <a:t>PABLO ALEJANDRO RAMÍREZ TERCERO</a:t>
                      </a:r>
                    </a:p>
                    <a:p>
                      <a:r>
                        <a:rPr lang="es-MX" sz="1100" dirty="0">
                          <a:latin typeface="Gotham Book"/>
                        </a:rPr>
                        <a:t>Encargado del Despacho de la Dirección de Educación Secundaria y Servicios de Apoyo.</a:t>
                      </a:r>
                      <a:endParaRPr lang="es-MX" sz="1100" b="0" i="0" kern="1200" dirty="0">
                        <a:solidFill>
                          <a:schemeClr val="dk1"/>
                        </a:solidFill>
                        <a:effectLst/>
                        <a:latin typeface="Gotham Book"/>
                        <a:ea typeface="+mn-ea"/>
                        <a:cs typeface="+mn-cs"/>
                      </a:endParaRPr>
                    </a:p>
                  </a:txBody>
                  <a:tcPr/>
                </a:tc>
                <a:extLst>
                  <a:ext uri="{0D108BD9-81ED-4DB2-BD59-A6C34878D82A}">
                    <a16:rowId xmlns:a16="http://schemas.microsoft.com/office/drawing/2014/main" val="1308818182"/>
                  </a:ext>
                </a:extLst>
              </a:tr>
            </a:tbl>
          </a:graphicData>
        </a:graphic>
      </p:graphicFrame>
      <p:sp>
        <p:nvSpPr>
          <p:cNvPr id="7" name="CuadroTexto 6">
            <a:extLst>
              <a:ext uri="{FF2B5EF4-FFF2-40B4-BE49-F238E27FC236}">
                <a16:creationId xmlns:a16="http://schemas.microsoft.com/office/drawing/2014/main" id="{4EA79B93-9879-D4E4-E328-8B69C69B33D3}"/>
              </a:ext>
            </a:extLst>
          </p:cNvPr>
          <p:cNvSpPr txBox="1"/>
          <p:nvPr/>
        </p:nvSpPr>
        <p:spPr>
          <a:xfrm>
            <a:off x="4841631" y="68000"/>
            <a:ext cx="2790092" cy="369332"/>
          </a:xfrm>
          <a:prstGeom prst="rect">
            <a:avLst/>
          </a:prstGeom>
          <a:noFill/>
        </p:spPr>
        <p:txBody>
          <a:bodyPr wrap="square" rtlCol="0">
            <a:spAutoFit/>
          </a:bodyPr>
          <a:lstStyle/>
          <a:p>
            <a:r>
              <a:rPr lang="es-MX" b="1" dirty="0">
                <a:latin typeface="Arial" panose="020B0604020202020204" pitchFamily="34" charset="0"/>
                <a:cs typeface="Arial" panose="020B0604020202020204" pitchFamily="34" charset="0"/>
              </a:rPr>
              <a:t>   Presidium</a:t>
            </a:r>
          </a:p>
        </p:txBody>
      </p:sp>
    </p:spTree>
    <p:extLst>
      <p:ext uri="{BB962C8B-B14F-4D97-AF65-F5344CB8AC3E}">
        <p14:creationId xmlns:p14="http://schemas.microsoft.com/office/powerpoint/2010/main" val="2592235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3">
            <a:extLst>
              <a:ext uri="{FF2B5EF4-FFF2-40B4-BE49-F238E27FC236}">
                <a16:creationId xmlns:a16="http://schemas.microsoft.com/office/drawing/2014/main" id="{98555A88-AB06-1D5B-92D8-A6830280E3FF}"/>
              </a:ext>
            </a:extLst>
          </p:cNvPr>
          <p:cNvSpPr/>
          <p:nvPr/>
        </p:nvSpPr>
        <p:spPr>
          <a:xfrm>
            <a:off x="10972858" y="2514595"/>
            <a:ext cx="1078466"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50" dirty="0"/>
              <a:t>DIRECTOR SECUNDARIAS Y SERV DE APOYO</a:t>
            </a:r>
          </a:p>
        </p:txBody>
      </p:sp>
      <p:sp>
        <p:nvSpPr>
          <p:cNvPr id="5" name="Rectángulo: esquinas redondeadas 4">
            <a:extLst>
              <a:ext uri="{FF2B5EF4-FFF2-40B4-BE49-F238E27FC236}">
                <a16:creationId xmlns:a16="http://schemas.microsoft.com/office/drawing/2014/main" id="{B6D66A03-ABC5-E1D6-ABB5-A6067AC2842F}"/>
              </a:ext>
            </a:extLst>
          </p:cNvPr>
          <p:cNvSpPr/>
          <p:nvPr/>
        </p:nvSpPr>
        <p:spPr>
          <a:xfrm>
            <a:off x="216905" y="2514597"/>
            <a:ext cx="931961"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50" dirty="0"/>
              <a:t>DIRECTOR ELEMENTAL</a:t>
            </a:r>
          </a:p>
        </p:txBody>
      </p:sp>
      <p:sp>
        <p:nvSpPr>
          <p:cNvPr id="6" name="Rectángulo: esquinas redondeadas 5">
            <a:extLst>
              <a:ext uri="{FF2B5EF4-FFF2-40B4-BE49-F238E27FC236}">
                <a16:creationId xmlns:a16="http://schemas.microsoft.com/office/drawing/2014/main" id="{DDF8AD75-D8D1-752A-4DE0-455322D8E68A}"/>
              </a:ext>
            </a:extLst>
          </p:cNvPr>
          <p:cNvSpPr/>
          <p:nvPr/>
        </p:nvSpPr>
        <p:spPr>
          <a:xfrm>
            <a:off x="2315315" y="2514596"/>
            <a:ext cx="908531"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50" dirty="0"/>
              <a:t>UNIDAD DEL SISTEMA PARA LA CARRERA…</a:t>
            </a:r>
          </a:p>
        </p:txBody>
      </p:sp>
      <p:sp>
        <p:nvSpPr>
          <p:cNvPr id="7" name="Rectángulo: esquinas redondeadas 6">
            <a:extLst>
              <a:ext uri="{FF2B5EF4-FFF2-40B4-BE49-F238E27FC236}">
                <a16:creationId xmlns:a16="http://schemas.microsoft.com/office/drawing/2014/main" id="{90146A41-FD6C-C160-A45C-DBFBCEDDCFFF}"/>
              </a:ext>
            </a:extLst>
          </p:cNvPr>
          <p:cNvSpPr/>
          <p:nvPr/>
        </p:nvSpPr>
        <p:spPr>
          <a:xfrm>
            <a:off x="1213342" y="2514596"/>
            <a:ext cx="1008191"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50" dirty="0"/>
              <a:t>DIR GRAL DE FORM CONTINUA</a:t>
            </a:r>
          </a:p>
        </p:txBody>
      </p:sp>
      <p:sp>
        <p:nvSpPr>
          <p:cNvPr id="8" name="Rectángulo: esquinas redondeadas 7">
            <a:extLst>
              <a:ext uri="{FF2B5EF4-FFF2-40B4-BE49-F238E27FC236}">
                <a16:creationId xmlns:a16="http://schemas.microsoft.com/office/drawing/2014/main" id="{DC4852C4-E1D1-C8EC-658D-15D8AB248ED6}"/>
              </a:ext>
            </a:extLst>
          </p:cNvPr>
          <p:cNvSpPr/>
          <p:nvPr/>
        </p:nvSpPr>
        <p:spPr>
          <a:xfrm>
            <a:off x="3294200" y="2514595"/>
            <a:ext cx="908531"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50" dirty="0"/>
              <a:t>COORDINADOR ESTATAL DEL SPD</a:t>
            </a:r>
          </a:p>
        </p:txBody>
      </p:sp>
      <p:sp>
        <p:nvSpPr>
          <p:cNvPr id="9" name="Rectángulo: esquinas redondeadas 8">
            <a:extLst>
              <a:ext uri="{FF2B5EF4-FFF2-40B4-BE49-F238E27FC236}">
                <a16:creationId xmlns:a16="http://schemas.microsoft.com/office/drawing/2014/main" id="{C6D5078D-BA15-FA8B-A996-F276F8144AC2}"/>
              </a:ext>
            </a:extLst>
          </p:cNvPr>
          <p:cNvSpPr/>
          <p:nvPr/>
        </p:nvSpPr>
        <p:spPr>
          <a:xfrm>
            <a:off x="4331665" y="2514596"/>
            <a:ext cx="1008202"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50" dirty="0"/>
              <a:t>SECRETARIO GRAL SNTE 17</a:t>
            </a:r>
          </a:p>
        </p:txBody>
      </p:sp>
      <p:sp>
        <p:nvSpPr>
          <p:cNvPr id="10" name="Rectángulo: esquinas redondeadas 9">
            <a:extLst>
              <a:ext uri="{FF2B5EF4-FFF2-40B4-BE49-F238E27FC236}">
                <a16:creationId xmlns:a16="http://schemas.microsoft.com/office/drawing/2014/main" id="{6CAB0B18-08CF-5AEC-6499-456946E1B163}"/>
              </a:ext>
            </a:extLst>
          </p:cNvPr>
          <p:cNvSpPr/>
          <p:nvPr/>
        </p:nvSpPr>
        <p:spPr>
          <a:xfrm>
            <a:off x="6412535" y="2514596"/>
            <a:ext cx="931961"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50" dirty="0"/>
              <a:t>SECRETARIA GRAL SNTE 36</a:t>
            </a:r>
          </a:p>
        </p:txBody>
      </p:sp>
      <p:sp>
        <p:nvSpPr>
          <p:cNvPr id="11" name="Rectángulo: esquinas redondeadas 10">
            <a:extLst>
              <a:ext uri="{FF2B5EF4-FFF2-40B4-BE49-F238E27FC236}">
                <a16:creationId xmlns:a16="http://schemas.microsoft.com/office/drawing/2014/main" id="{87C04B58-4F98-F895-6611-4B310B565E6C}"/>
              </a:ext>
            </a:extLst>
          </p:cNvPr>
          <p:cNvSpPr/>
          <p:nvPr/>
        </p:nvSpPr>
        <p:spPr>
          <a:xfrm>
            <a:off x="5410221" y="2514596"/>
            <a:ext cx="931960"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50" dirty="0"/>
              <a:t>DIRECTOR GENERAL</a:t>
            </a:r>
          </a:p>
        </p:txBody>
      </p:sp>
      <p:sp>
        <p:nvSpPr>
          <p:cNvPr id="12" name="Rectángulo: esquinas redondeadas 11">
            <a:extLst>
              <a:ext uri="{FF2B5EF4-FFF2-40B4-BE49-F238E27FC236}">
                <a16:creationId xmlns:a16="http://schemas.microsoft.com/office/drawing/2014/main" id="{7D0C6C6A-2FC6-2D52-6E0C-36A855E8381B}"/>
              </a:ext>
            </a:extLst>
          </p:cNvPr>
          <p:cNvSpPr/>
          <p:nvPr/>
        </p:nvSpPr>
        <p:spPr>
          <a:xfrm>
            <a:off x="9718476" y="2514595"/>
            <a:ext cx="1154723"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50" dirty="0"/>
              <a:t>DIRECCIÓN DE FORMACIÓN CONTINUA</a:t>
            </a:r>
          </a:p>
        </p:txBody>
      </p:sp>
      <p:sp>
        <p:nvSpPr>
          <p:cNvPr id="13" name="Rectángulo: esquinas redondeadas 12">
            <a:extLst>
              <a:ext uri="{FF2B5EF4-FFF2-40B4-BE49-F238E27FC236}">
                <a16:creationId xmlns:a16="http://schemas.microsoft.com/office/drawing/2014/main" id="{B0D6CC02-0EAA-8F64-0781-C6636D0CE04F}"/>
              </a:ext>
            </a:extLst>
          </p:cNvPr>
          <p:cNvSpPr/>
          <p:nvPr/>
        </p:nvSpPr>
        <p:spPr>
          <a:xfrm>
            <a:off x="8552011" y="2514596"/>
            <a:ext cx="1066807"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00" dirty="0"/>
              <a:t>COORDINADORA DE ADMINISTRACIÓN Y FINANZAS</a:t>
            </a:r>
          </a:p>
        </p:txBody>
      </p:sp>
      <p:sp>
        <p:nvSpPr>
          <p:cNvPr id="14" name="Rectángulo: esquinas redondeadas 13">
            <a:extLst>
              <a:ext uri="{FF2B5EF4-FFF2-40B4-BE49-F238E27FC236}">
                <a16:creationId xmlns:a16="http://schemas.microsoft.com/office/drawing/2014/main" id="{834FF77D-BF0E-2E91-8561-8981A5E9E766}"/>
              </a:ext>
            </a:extLst>
          </p:cNvPr>
          <p:cNvSpPr/>
          <p:nvPr/>
        </p:nvSpPr>
        <p:spPr>
          <a:xfrm>
            <a:off x="7414850" y="2514596"/>
            <a:ext cx="1066807" cy="750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sz="1000" dirty="0"/>
              <a:t>COORDINADOR ACADÉMICO Y DE OPERACIÓN EDUCATIVA</a:t>
            </a:r>
          </a:p>
        </p:txBody>
      </p:sp>
      <p:sp>
        <p:nvSpPr>
          <p:cNvPr id="15" name="CuadroTexto 14">
            <a:extLst>
              <a:ext uri="{FF2B5EF4-FFF2-40B4-BE49-F238E27FC236}">
                <a16:creationId xmlns:a16="http://schemas.microsoft.com/office/drawing/2014/main" id="{8B4F131E-1F68-0494-4F1B-5C547D99EE60}"/>
              </a:ext>
            </a:extLst>
          </p:cNvPr>
          <p:cNvSpPr txBox="1"/>
          <p:nvPr/>
        </p:nvSpPr>
        <p:spPr>
          <a:xfrm>
            <a:off x="4375632" y="867508"/>
            <a:ext cx="3933097" cy="461665"/>
          </a:xfrm>
          <a:prstGeom prst="rect">
            <a:avLst/>
          </a:prstGeom>
          <a:noFill/>
        </p:spPr>
        <p:txBody>
          <a:bodyPr wrap="square" rtlCol="0">
            <a:spAutoFit/>
          </a:bodyPr>
          <a:lstStyle/>
          <a:p>
            <a:r>
              <a:rPr lang="es-MX" sz="2400" dirty="0">
                <a:latin typeface="Gotham Book"/>
              </a:rPr>
              <a:t>Distribución del Presidium</a:t>
            </a:r>
          </a:p>
        </p:txBody>
      </p:sp>
    </p:spTree>
    <p:extLst>
      <p:ext uri="{BB962C8B-B14F-4D97-AF65-F5344CB8AC3E}">
        <p14:creationId xmlns:p14="http://schemas.microsoft.com/office/powerpoint/2010/main" val="579826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91142-33DD-3B55-D24C-124B8391345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2F829EC-49FC-D16F-7FC6-639E365C9557}"/>
              </a:ext>
            </a:extLst>
          </p:cNvPr>
          <p:cNvSpPr>
            <a:spLocks noGrp="1"/>
          </p:cNvSpPr>
          <p:nvPr>
            <p:ph type="title"/>
          </p:nvPr>
        </p:nvSpPr>
        <p:spPr>
          <a:xfrm>
            <a:off x="677335" y="286327"/>
            <a:ext cx="8596668" cy="649357"/>
          </a:xfrm>
        </p:spPr>
        <p:txBody>
          <a:bodyPr>
            <a:normAutofit/>
          </a:bodyPr>
          <a:lstStyle/>
          <a:p>
            <a:pPr algn="ctr"/>
            <a:r>
              <a:rPr lang="es-MX" sz="1800" b="1" dirty="0">
                <a:solidFill>
                  <a:schemeClr val="tx1"/>
                </a:solidFill>
                <a:latin typeface="Arial" panose="020B0604020202020204" pitchFamily="34" charset="0"/>
                <a:cs typeface="Arial" panose="020B0604020202020204" pitchFamily="34" charset="0"/>
              </a:rPr>
              <a:t>COMISIONES</a:t>
            </a:r>
          </a:p>
        </p:txBody>
      </p:sp>
      <p:sp>
        <p:nvSpPr>
          <p:cNvPr id="3" name="Marcador de texto 2">
            <a:extLst>
              <a:ext uri="{FF2B5EF4-FFF2-40B4-BE49-F238E27FC236}">
                <a16:creationId xmlns:a16="http://schemas.microsoft.com/office/drawing/2014/main" id="{BC1B1C71-1410-75C3-52A1-AC690D270DFA}"/>
              </a:ext>
            </a:extLst>
          </p:cNvPr>
          <p:cNvSpPr>
            <a:spLocks noGrp="1"/>
          </p:cNvSpPr>
          <p:nvPr>
            <p:ph type="body" idx="1"/>
          </p:nvPr>
        </p:nvSpPr>
        <p:spPr>
          <a:xfrm>
            <a:off x="979055" y="277091"/>
            <a:ext cx="8294948" cy="332509"/>
          </a:xfrm>
        </p:spPr>
        <p:txBody>
          <a:bodyPr>
            <a:normAutofit lnSpcReduction="10000"/>
          </a:bodyPr>
          <a:lstStyle/>
          <a:p>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es-MX" dirty="0">
              <a:solidFill>
                <a:schemeClr val="tx1"/>
              </a:solidFill>
              <a:latin typeface="Arial" panose="020B0604020202020204" pitchFamily="34" charset="0"/>
              <a:cs typeface="Arial" panose="020B0604020202020204" pitchFamily="34" charset="0"/>
            </a:endParaRPr>
          </a:p>
          <a:p>
            <a:endParaRPr lang="es-MX" dirty="0">
              <a:solidFill>
                <a:schemeClr val="tx1"/>
              </a:solidFill>
              <a:latin typeface="Arial" panose="020B0604020202020204" pitchFamily="34" charset="0"/>
              <a:cs typeface="Arial" panose="020B0604020202020204" pitchFamily="34" charset="0"/>
            </a:endParaRPr>
          </a:p>
        </p:txBody>
      </p:sp>
      <p:graphicFrame>
        <p:nvGraphicFramePr>
          <p:cNvPr id="4" name="Tabla 3">
            <a:extLst>
              <a:ext uri="{FF2B5EF4-FFF2-40B4-BE49-F238E27FC236}">
                <a16:creationId xmlns:a16="http://schemas.microsoft.com/office/drawing/2014/main" id="{B605BFB7-F706-1398-E67F-56566336E519}"/>
              </a:ext>
            </a:extLst>
          </p:cNvPr>
          <p:cNvGraphicFramePr>
            <a:graphicFrameLocks noGrp="1"/>
          </p:cNvGraphicFramePr>
          <p:nvPr>
            <p:extLst>
              <p:ext uri="{D42A27DB-BD31-4B8C-83A1-F6EECF244321}">
                <p14:modId xmlns:p14="http://schemas.microsoft.com/office/powerpoint/2010/main" val="1626271341"/>
              </p:ext>
            </p:extLst>
          </p:nvPr>
        </p:nvGraphicFramePr>
        <p:xfrm>
          <a:off x="979055" y="935684"/>
          <a:ext cx="9052330" cy="5705133"/>
        </p:xfrm>
        <a:graphic>
          <a:graphicData uri="http://schemas.openxmlformats.org/drawingml/2006/table">
            <a:tbl>
              <a:tblPr firstRow="1" bandRow="1">
                <a:tableStyleId>{5C22544A-7EE6-4342-B048-85BDC9FD1C3A}</a:tableStyleId>
              </a:tblPr>
              <a:tblGrid>
                <a:gridCol w="4526165">
                  <a:extLst>
                    <a:ext uri="{9D8B030D-6E8A-4147-A177-3AD203B41FA5}">
                      <a16:colId xmlns:a16="http://schemas.microsoft.com/office/drawing/2014/main" val="195206890"/>
                    </a:ext>
                  </a:extLst>
                </a:gridCol>
                <a:gridCol w="4526165">
                  <a:extLst>
                    <a:ext uri="{9D8B030D-6E8A-4147-A177-3AD203B41FA5}">
                      <a16:colId xmlns:a16="http://schemas.microsoft.com/office/drawing/2014/main" val="983601811"/>
                    </a:ext>
                  </a:extLst>
                </a:gridCol>
              </a:tblGrid>
              <a:tr h="431073">
                <a:tc>
                  <a:txBody>
                    <a:bodyPr/>
                    <a:lstStyle/>
                    <a:p>
                      <a:r>
                        <a:rPr lang="es-MX" dirty="0"/>
                        <a:t>NOMBRE</a:t>
                      </a:r>
                    </a:p>
                  </a:txBody>
                  <a:tcPr/>
                </a:tc>
                <a:tc>
                  <a:txBody>
                    <a:bodyPr/>
                    <a:lstStyle/>
                    <a:p>
                      <a:r>
                        <a:rPr lang="es-MX" dirty="0"/>
                        <a:t>FUNCIÓN EN EL EVENTO</a:t>
                      </a:r>
                    </a:p>
                  </a:txBody>
                  <a:tcPr/>
                </a:tc>
                <a:extLst>
                  <a:ext uri="{0D108BD9-81ED-4DB2-BD59-A6C34878D82A}">
                    <a16:rowId xmlns:a16="http://schemas.microsoft.com/office/drawing/2014/main" val="2523055090"/>
                  </a:ext>
                </a:extLst>
              </a:tr>
              <a:tr h="682514">
                <a:tc>
                  <a:txBody>
                    <a:bodyPr/>
                    <a:lstStyle/>
                    <a:p>
                      <a:r>
                        <a:rPr lang="es-MX" dirty="0"/>
                        <a:t>María del Rosario Vega Rocha</a:t>
                      </a:r>
                    </a:p>
                  </a:txBody>
                  <a:tcPr/>
                </a:tc>
                <a:tc>
                  <a:txBody>
                    <a:bodyPr/>
                    <a:lstStyle/>
                    <a:p>
                      <a:r>
                        <a:rPr lang="es-MX" dirty="0"/>
                        <a:t>Organización General del Evento, tallerista y Maestra de Ceremonia.</a:t>
                      </a:r>
                    </a:p>
                  </a:txBody>
                  <a:tcPr/>
                </a:tc>
                <a:extLst>
                  <a:ext uri="{0D108BD9-81ED-4DB2-BD59-A6C34878D82A}">
                    <a16:rowId xmlns:a16="http://schemas.microsoft.com/office/drawing/2014/main" val="1877956247"/>
                  </a:ext>
                </a:extLst>
              </a:tr>
              <a:tr h="431073">
                <a:tc>
                  <a:txBody>
                    <a:bodyPr/>
                    <a:lstStyle/>
                    <a:p>
                      <a:r>
                        <a:rPr lang="es-MX" dirty="0"/>
                        <a:t>José Antonio Ibarra Hernández</a:t>
                      </a:r>
                    </a:p>
                  </a:txBody>
                  <a:tcPr/>
                </a:tc>
                <a:tc>
                  <a:txBody>
                    <a:bodyPr/>
                    <a:lstStyle/>
                    <a:p>
                      <a:r>
                        <a:rPr lang="es-MX" dirty="0"/>
                        <a:t>Organización General y de Proyección y Audio.</a:t>
                      </a:r>
                    </a:p>
                  </a:txBody>
                  <a:tcPr/>
                </a:tc>
                <a:extLst>
                  <a:ext uri="{0D108BD9-81ED-4DB2-BD59-A6C34878D82A}">
                    <a16:rowId xmlns:a16="http://schemas.microsoft.com/office/drawing/2014/main" val="4025284065"/>
                  </a:ext>
                </a:extLst>
              </a:tr>
              <a:tr h="431073">
                <a:tc>
                  <a:txBody>
                    <a:bodyPr/>
                    <a:lstStyle/>
                    <a:p>
                      <a:r>
                        <a:rPr lang="es-MX" dirty="0"/>
                        <a:t>Jaqueline Aguilar Díaz</a:t>
                      </a:r>
                    </a:p>
                  </a:txBody>
                  <a:tcPr/>
                </a:tc>
                <a:tc>
                  <a:txBody>
                    <a:bodyPr/>
                    <a:lstStyle/>
                    <a:p>
                      <a:r>
                        <a:rPr lang="es-MX" dirty="0"/>
                        <a:t>Apoyo general en el evento </a:t>
                      </a:r>
                    </a:p>
                  </a:txBody>
                  <a:tcPr/>
                </a:tc>
                <a:extLst>
                  <a:ext uri="{0D108BD9-81ED-4DB2-BD59-A6C34878D82A}">
                    <a16:rowId xmlns:a16="http://schemas.microsoft.com/office/drawing/2014/main" val="4175948030"/>
                  </a:ext>
                </a:extLst>
              </a:tr>
              <a:tr h="589165">
                <a:tc>
                  <a:txBody>
                    <a:bodyPr/>
                    <a:lstStyle/>
                    <a:p>
                      <a:r>
                        <a:rPr lang="es-MX" dirty="0"/>
                        <a:t>Georgina Valencia Contreras</a:t>
                      </a:r>
                    </a:p>
                  </a:txBody>
                  <a:tcPr/>
                </a:tc>
                <a:tc>
                  <a:txBody>
                    <a:bodyPr/>
                    <a:lstStyle/>
                    <a:p>
                      <a:r>
                        <a:rPr lang="es-MX" dirty="0"/>
                        <a:t>Apoyo en el presídium/Apoyo en la conferencia.</a:t>
                      </a:r>
                    </a:p>
                  </a:txBody>
                  <a:tcPr/>
                </a:tc>
                <a:extLst>
                  <a:ext uri="{0D108BD9-81ED-4DB2-BD59-A6C34878D82A}">
                    <a16:rowId xmlns:a16="http://schemas.microsoft.com/office/drawing/2014/main" val="1672884490"/>
                  </a:ext>
                </a:extLst>
              </a:tr>
              <a:tr h="682514">
                <a:tc>
                  <a:txBody>
                    <a:bodyPr/>
                    <a:lstStyle/>
                    <a:p>
                      <a:r>
                        <a:rPr lang="es-MX" dirty="0"/>
                        <a:t>Susana Espíndola Monterrosa</a:t>
                      </a:r>
                    </a:p>
                  </a:txBody>
                  <a:tcPr/>
                </a:tc>
                <a:tc>
                  <a:txBody>
                    <a:bodyPr/>
                    <a:lstStyle/>
                    <a:p>
                      <a:r>
                        <a:rPr lang="es-MX" dirty="0"/>
                        <a:t>Apoyo en la conferencia y apoyo logístico en el Desayuno</a:t>
                      </a:r>
                    </a:p>
                  </a:txBody>
                  <a:tcPr/>
                </a:tc>
                <a:extLst>
                  <a:ext uri="{0D108BD9-81ED-4DB2-BD59-A6C34878D82A}">
                    <a16:rowId xmlns:a16="http://schemas.microsoft.com/office/drawing/2014/main" val="3679244294"/>
                  </a:ext>
                </a:extLst>
              </a:tr>
              <a:tr h="682514">
                <a:tc>
                  <a:txBody>
                    <a:bodyPr/>
                    <a:lstStyle/>
                    <a:p>
                      <a:r>
                        <a:rPr lang="es-MX" dirty="0"/>
                        <a:t>Karla Lizeth Sánchez Bautista</a:t>
                      </a:r>
                    </a:p>
                  </a:txBody>
                  <a:tcPr/>
                </a:tc>
                <a:tc>
                  <a:txBody>
                    <a:bodyPr/>
                    <a:lstStyle/>
                    <a:p>
                      <a:r>
                        <a:rPr lang="es-MX" dirty="0"/>
                        <a:t>Registro de asistentes y entrega de boletos para el desayuno.</a:t>
                      </a:r>
                    </a:p>
                  </a:txBody>
                  <a:tcPr/>
                </a:tc>
                <a:extLst>
                  <a:ext uri="{0D108BD9-81ED-4DB2-BD59-A6C34878D82A}">
                    <a16:rowId xmlns:a16="http://schemas.microsoft.com/office/drawing/2014/main" val="2045653135"/>
                  </a:ext>
                </a:extLst>
              </a:tr>
              <a:tr h="431073">
                <a:tc>
                  <a:txBody>
                    <a:bodyPr/>
                    <a:lstStyle/>
                    <a:p>
                      <a:r>
                        <a:rPr lang="es-MX" dirty="0"/>
                        <a:t>Miguel Ángel Orozco Aguilar</a:t>
                      </a:r>
                    </a:p>
                  </a:txBody>
                  <a:tcPr/>
                </a:tc>
                <a:tc>
                  <a:txBody>
                    <a:bodyPr/>
                    <a:lstStyle/>
                    <a:p>
                      <a:r>
                        <a:rPr lang="es-MX" dirty="0"/>
                        <a:t>Apoyo general en el evento </a:t>
                      </a:r>
                    </a:p>
                  </a:txBody>
                  <a:tcPr/>
                </a:tc>
                <a:extLst>
                  <a:ext uri="{0D108BD9-81ED-4DB2-BD59-A6C34878D82A}">
                    <a16:rowId xmlns:a16="http://schemas.microsoft.com/office/drawing/2014/main" val="454479475"/>
                  </a:ext>
                </a:extLst>
              </a:tr>
              <a:tr h="431073">
                <a:tc>
                  <a:txBody>
                    <a:bodyPr/>
                    <a:lstStyle/>
                    <a:p>
                      <a:r>
                        <a:rPr lang="es-MX" dirty="0"/>
                        <a:t>Nancy Flores Morales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s-MX" dirty="0"/>
                        <a:t>Apoyo al Conferencista</a:t>
                      </a:r>
                    </a:p>
                  </a:txBody>
                  <a:tcPr/>
                </a:tc>
                <a:extLst>
                  <a:ext uri="{0D108BD9-81ED-4DB2-BD59-A6C34878D82A}">
                    <a16:rowId xmlns:a16="http://schemas.microsoft.com/office/drawing/2014/main" val="932333722"/>
                  </a:ext>
                </a:extLst>
              </a:tr>
              <a:tr h="431073">
                <a:tc>
                  <a:txBody>
                    <a:bodyPr/>
                    <a:lstStyle/>
                    <a:p>
                      <a:r>
                        <a:rPr lang="es-MX" dirty="0"/>
                        <a:t>Isabel Alcántara </a:t>
                      </a:r>
                    </a:p>
                  </a:txBody>
                  <a:tcPr/>
                </a:tc>
                <a:tc>
                  <a:txBody>
                    <a:bodyPr/>
                    <a:lstStyle/>
                    <a:p>
                      <a:r>
                        <a:rPr lang="es-MX" dirty="0"/>
                        <a:t>Recepción de invitados y Coffe Break</a:t>
                      </a:r>
                    </a:p>
                  </a:txBody>
                  <a:tcPr/>
                </a:tc>
                <a:extLst>
                  <a:ext uri="{0D108BD9-81ED-4DB2-BD59-A6C34878D82A}">
                    <a16:rowId xmlns:a16="http://schemas.microsoft.com/office/drawing/2014/main" val="1149679480"/>
                  </a:ext>
                </a:extLst>
              </a:tr>
              <a:tr h="431073">
                <a:tc>
                  <a:txBody>
                    <a:bodyPr/>
                    <a:lstStyle/>
                    <a:p>
                      <a:r>
                        <a:rPr lang="es-MX" dirty="0"/>
                        <a:t>Santos Mario Hernández Vargas</a:t>
                      </a:r>
                    </a:p>
                  </a:txBody>
                  <a:tcPr/>
                </a:tc>
                <a:tc>
                  <a:txBody>
                    <a:bodyPr/>
                    <a:lstStyle/>
                    <a:p>
                      <a:r>
                        <a:rPr lang="es-MX" dirty="0"/>
                        <a:t>Apoyo General en el evento</a:t>
                      </a:r>
                    </a:p>
                  </a:txBody>
                  <a:tcPr/>
                </a:tc>
                <a:extLst>
                  <a:ext uri="{0D108BD9-81ED-4DB2-BD59-A6C34878D82A}">
                    <a16:rowId xmlns:a16="http://schemas.microsoft.com/office/drawing/2014/main" val="4130384072"/>
                  </a:ext>
                </a:extLst>
              </a:tr>
            </a:tbl>
          </a:graphicData>
        </a:graphic>
      </p:graphicFrame>
    </p:spTree>
    <p:extLst>
      <p:ext uri="{BB962C8B-B14F-4D97-AF65-F5344CB8AC3E}">
        <p14:creationId xmlns:p14="http://schemas.microsoft.com/office/powerpoint/2010/main" val="1862353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06E439-698E-424C-B60D-05E634C9B5AD}"/>
              </a:ext>
            </a:extLst>
          </p:cNvPr>
          <p:cNvSpPr>
            <a:spLocks noGrp="1"/>
          </p:cNvSpPr>
          <p:nvPr>
            <p:ph type="title"/>
          </p:nvPr>
        </p:nvSpPr>
        <p:spPr>
          <a:xfrm>
            <a:off x="677335" y="609599"/>
            <a:ext cx="2407610" cy="1625601"/>
          </a:xfrm>
        </p:spPr>
        <p:txBody>
          <a:bodyPr>
            <a:normAutofit/>
          </a:bodyPr>
          <a:lstStyle/>
          <a:p>
            <a:pPr algn="ctr"/>
            <a:br>
              <a:rPr lang="es-MX" sz="1800" b="1" dirty="0">
                <a:solidFill>
                  <a:schemeClr val="tx1"/>
                </a:solidFill>
              </a:rPr>
            </a:br>
            <a:endParaRPr lang="es-MX" sz="1800" b="1" dirty="0">
              <a:solidFill>
                <a:schemeClr val="tx1"/>
              </a:solidFill>
            </a:endParaRPr>
          </a:p>
        </p:txBody>
      </p:sp>
      <p:sp>
        <p:nvSpPr>
          <p:cNvPr id="3" name="CuadroTexto 2">
            <a:extLst>
              <a:ext uri="{FF2B5EF4-FFF2-40B4-BE49-F238E27FC236}">
                <a16:creationId xmlns:a16="http://schemas.microsoft.com/office/drawing/2014/main" id="{8D099BDC-154E-4D30-6ABE-C1DA075F6B40}"/>
              </a:ext>
            </a:extLst>
          </p:cNvPr>
          <p:cNvSpPr txBox="1"/>
          <p:nvPr/>
        </p:nvSpPr>
        <p:spPr>
          <a:xfrm>
            <a:off x="1810326" y="1431635"/>
            <a:ext cx="3011055" cy="1169551"/>
          </a:xfrm>
          <a:prstGeom prst="rect">
            <a:avLst/>
          </a:prstGeom>
          <a:noFill/>
        </p:spPr>
        <p:txBody>
          <a:bodyPr wrap="square" rtlCol="0">
            <a:spAutoFit/>
          </a:bodyPr>
          <a:lstStyle/>
          <a:p>
            <a:pPr algn="ctr"/>
            <a:r>
              <a:rPr lang="es-MX" sz="1000" b="1" dirty="0"/>
              <a:t>ELABORÓ</a:t>
            </a:r>
          </a:p>
          <a:p>
            <a:endParaRPr lang="es-MX" sz="1000" b="1" dirty="0"/>
          </a:p>
          <a:p>
            <a:endParaRPr lang="es-MX" sz="1000" b="1" dirty="0"/>
          </a:p>
          <a:p>
            <a:endParaRPr lang="es-MX" sz="1000" b="1" dirty="0"/>
          </a:p>
          <a:p>
            <a:pPr algn="ctr"/>
            <a:r>
              <a:rPr lang="es-MX" sz="1000" b="1" dirty="0"/>
              <a:t>MAESTRA MARÍA DEL ROSARIO VEGA ROCHA</a:t>
            </a:r>
            <a:r>
              <a:rPr lang="es-MX" sz="1000" dirty="0"/>
              <a:t>.</a:t>
            </a:r>
          </a:p>
          <a:p>
            <a:pPr algn="ctr"/>
            <a:r>
              <a:rPr lang="es-MX" sz="1000" dirty="0"/>
              <a:t>Responsable del Programa de Reconocimiento de Tutoría en Educación Básica</a:t>
            </a:r>
          </a:p>
        </p:txBody>
      </p:sp>
      <p:sp>
        <p:nvSpPr>
          <p:cNvPr id="5" name="CuadroTexto 4">
            <a:extLst>
              <a:ext uri="{FF2B5EF4-FFF2-40B4-BE49-F238E27FC236}">
                <a16:creationId xmlns:a16="http://schemas.microsoft.com/office/drawing/2014/main" id="{182CA0D2-013B-5A55-1960-658012926324}"/>
              </a:ext>
            </a:extLst>
          </p:cNvPr>
          <p:cNvSpPr txBox="1"/>
          <p:nvPr/>
        </p:nvSpPr>
        <p:spPr>
          <a:xfrm>
            <a:off x="6437745" y="1431635"/>
            <a:ext cx="3011055" cy="1169551"/>
          </a:xfrm>
          <a:prstGeom prst="rect">
            <a:avLst/>
          </a:prstGeom>
          <a:noFill/>
        </p:spPr>
        <p:txBody>
          <a:bodyPr wrap="square" rtlCol="0">
            <a:spAutoFit/>
          </a:bodyPr>
          <a:lstStyle/>
          <a:p>
            <a:pPr algn="ctr"/>
            <a:r>
              <a:rPr lang="es-MX" sz="1000" b="1" dirty="0"/>
              <a:t>Vo. Bo.</a:t>
            </a:r>
          </a:p>
          <a:p>
            <a:endParaRPr lang="es-MX" sz="1000" b="1" dirty="0"/>
          </a:p>
          <a:p>
            <a:endParaRPr lang="es-MX" sz="1000" b="1" dirty="0"/>
          </a:p>
          <a:p>
            <a:endParaRPr lang="es-MX" sz="1000" b="1" dirty="0"/>
          </a:p>
          <a:p>
            <a:pPr algn="ctr"/>
            <a:r>
              <a:rPr lang="es-MX" sz="1000" b="1" dirty="0"/>
              <a:t>ING. JOSÉ ANTONIO IBARRA HERNÁNDEZ. </a:t>
            </a:r>
            <a:r>
              <a:rPr lang="es-MX" sz="1000" dirty="0"/>
              <a:t>Responsable del Área del Servicio Profesional Docente</a:t>
            </a:r>
          </a:p>
        </p:txBody>
      </p:sp>
      <p:sp>
        <p:nvSpPr>
          <p:cNvPr id="7" name="CuadroTexto 6">
            <a:extLst>
              <a:ext uri="{FF2B5EF4-FFF2-40B4-BE49-F238E27FC236}">
                <a16:creationId xmlns:a16="http://schemas.microsoft.com/office/drawing/2014/main" id="{DA66D0C7-09B6-3C0B-C902-3E31AB179FBC}"/>
              </a:ext>
            </a:extLst>
          </p:cNvPr>
          <p:cNvSpPr txBox="1"/>
          <p:nvPr/>
        </p:nvSpPr>
        <p:spPr>
          <a:xfrm>
            <a:off x="3482110" y="3611417"/>
            <a:ext cx="3260435" cy="1877437"/>
          </a:xfrm>
          <a:prstGeom prst="rect">
            <a:avLst/>
          </a:prstGeom>
          <a:noFill/>
        </p:spPr>
        <p:txBody>
          <a:bodyPr wrap="square" rtlCol="0">
            <a:spAutoFit/>
          </a:bodyPr>
          <a:lstStyle/>
          <a:p>
            <a:pPr algn="ctr"/>
            <a:r>
              <a:rPr lang="es-MX" sz="1000" b="1" dirty="0"/>
              <a:t>AUTORIZÓ</a:t>
            </a:r>
          </a:p>
          <a:p>
            <a:pPr algn="ctr"/>
            <a:endParaRPr lang="es-MX" sz="1000" b="1" dirty="0"/>
          </a:p>
          <a:p>
            <a:pPr algn="ctr"/>
            <a:endParaRPr lang="es-MX" sz="1000" b="1" dirty="0"/>
          </a:p>
          <a:p>
            <a:endParaRPr lang="es-MX" sz="1000" dirty="0"/>
          </a:p>
          <a:p>
            <a:pPr algn="ctr"/>
            <a:r>
              <a:rPr lang="es-ES_tradnl" sz="1000" b="1" dirty="0">
                <a:solidFill>
                  <a:schemeClr val="dk1"/>
                </a:solidFill>
                <a:latin typeface="Gotham Book"/>
              </a:rPr>
              <a:t>MAESTRO EN CIENCIAS DE LA EDUCACIÓN  </a:t>
            </a:r>
            <a:endParaRPr lang="es-MX" sz="1000" dirty="0">
              <a:solidFill>
                <a:schemeClr val="dk1"/>
              </a:solidFill>
              <a:latin typeface="Gotham Book"/>
            </a:endParaRPr>
          </a:p>
          <a:p>
            <a:pPr algn="ctr"/>
            <a:r>
              <a:rPr lang="es-ES_tradnl" sz="1000" b="1" dirty="0">
                <a:solidFill>
                  <a:schemeClr val="dk1"/>
                </a:solidFill>
                <a:latin typeface="Gotham Book"/>
              </a:rPr>
              <a:t>IVÁN RICARDO LEÓN ESCAMILLA</a:t>
            </a:r>
            <a:endParaRPr lang="es-MX" sz="1000" dirty="0">
              <a:solidFill>
                <a:schemeClr val="dk1"/>
              </a:solidFill>
              <a:latin typeface="Gotham Book"/>
            </a:endParaRPr>
          </a:p>
          <a:p>
            <a:pPr algn="ctr"/>
            <a:r>
              <a:rPr lang="es-ES_tradnl" sz="1000" dirty="0">
                <a:solidFill>
                  <a:schemeClr val="dk1"/>
                </a:solidFill>
                <a:latin typeface="Gotham Book"/>
              </a:rPr>
              <a:t>Encargado del Despacho de la Coordinación Académica y de Operación Educativa</a:t>
            </a:r>
            <a:endParaRPr lang="es-MX" sz="1000" dirty="0">
              <a:solidFill>
                <a:schemeClr val="dk1"/>
              </a:solidFill>
              <a:latin typeface="Gotham Book"/>
            </a:endParaRPr>
          </a:p>
          <a:p>
            <a:endParaRPr lang="es-MX" dirty="0"/>
          </a:p>
          <a:p>
            <a:endParaRPr lang="es-MX" dirty="0"/>
          </a:p>
        </p:txBody>
      </p:sp>
    </p:spTree>
    <p:extLst>
      <p:ext uri="{BB962C8B-B14F-4D97-AF65-F5344CB8AC3E}">
        <p14:creationId xmlns:p14="http://schemas.microsoft.com/office/powerpoint/2010/main" val="9666000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F09B1-65C7-87E9-3186-DCFEF6C9CDBC}"/>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871C04D5-3FC8-6898-D5AF-26FF539414CF}"/>
              </a:ext>
            </a:extLst>
          </p:cNvPr>
          <p:cNvSpPr txBox="1"/>
          <p:nvPr/>
        </p:nvSpPr>
        <p:spPr>
          <a:xfrm>
            <a:off x="1607127" y="2424504"/>
            <a:ext cx="7361381" cy="1569660"/>
          </a:xfrm>
          <a:prstGeom prst="rect">
            <a:avLst/>
          </a:prstGeom>
          <a:noFill/>
        </p:spPr>
        <p:txBody>
          <a:bodyPr wrap="square">
            <a:spAutoFit/>
          </a:bodyPr>
          <a:lstStyle/>
          <a:p>
            <a:pPr algn="ctr"/>
            <a:r>
              <a:rPr lang="es-MX" sz="3200" b="1" dirty="0"/>
              <a:t>Teléfono Tutoría CAOE SEIEM: </a:t>
            </a:r>
          </a:p>
          <a:p>
            <a:pPr algn="ctr"/>
            <a:r>
              <a:rPr lang="es-MX" sz="3200" b="1" dirty="0"/>
              <a:t>722 2651200 ext. 8028.</a:t>
            </a:r>
          </a:p>
          <a:p>
            <a:pPr algn="ctr"/>
            <a:r>
              <a:rPr lang="es-MX" sz="3200" b="1" dirty="0"/>
              <a:t>Correo: spd.coordinación@seiem.edu.mx</a:t>
            </a:r>
          </a:p>
        </p:txBody>
      </p:sp>
    </p:spTree>
    <p:extLst>
      <p:ext uri="{BB962C8B-B14F-4D97-AF65-F5344CB8AC3E}">
        <p14:creationId xmlns:p14="http://schemas.microsoft.com/office/powerpoint/2010/main" val="903477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CF188-18E0-2562-EE0C-EA39FDF7293B}"/>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1B15C41D-8F33-598A-9AB8-23E7BD9016CB}"/>
              </a:ext>
            </a:extLst>
          </p:cNvPr>
          <p:cNvSpPr txBox="1"/>
          <p:nvPr/>
        </p:nvSpPr>
        <p:spPr>
          <a:xfrm>
            <a:off x="3048000" y="3246643"/>
            <a:ext cx="6096000" cy="369332"/>
          </a:xfrm>
          <a:prstGeom prst="rect">
            <a:avLst/>
          </a:prstGeom>
          <a:noFill/>
        </p:spPr>
        <p:txBody>
          <a:bodyPr wrap="square">
            <a:spAutoFit/>
          </a:bodyPr>
          <a:lstStyle/>
          <a:p>
            <a:endParaRPr lang="es-MX" dirty="0"/>
          </a:p>
        </p:txBody>
      </p:sp>
      <p:sp>
        <p:nvSpPr>
          <p:cNvPr id="9" name="Rectangle 2">
            <a:extLst>
              <a:ext uri="{FF2B5EF4-FFF2-40B4-BE49-F238E27FC236}">
                <a16:creationId xmlns:a16="http://schemas.microsoft.com/office/drawing/2014/main" id="{6315D54A-81FB-8978-2DE1-FF80B4023E21}"/>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0" name="Rectangle 3">
            <a:extLst>
              <a:ext uri="{FF2B5EF4-FFF2-40B4-BE49-F238E27FC236}">
                <a16:creationId xmlns:a16="http://schemas.microsoft.com/office/drawing/2014/main" id="{2476018A-13CF-72C7-C674-662DF36C8EC0}"/>
              </a:ext>
            </a:extLst>
          </p:cNvPr>
          <p:cNvSpPr>
            <a:spLocks noChangeArrowheads="1"/>
          </p:cNvSpPr>
          <p:nvPr/>
        </p:nvSpPr>
        <p:spPr bwMode="auto">
          <a:xfrm>
            <a:off x="304800" y="304799"/>
            <a:ext cx="11720945" cy="6031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MX"/>
          </a:p>
        </p:txBody>
      </p:sp>
      <p:pic>
        <p:nvPicPr>
          <p:cNvPr id="13" name="Imagen 12">
            <a:extLst>
              <a:ext uri="{FF2B5EF4-FFF2-40B4-BE49-F238E27FC236}">
                <a16:creationId xmlns:a16="http://schemas.microsoft.com/office/drawing/2014/main" id="{5680F3FF-E2D5-89B1-D8D2-C4532363016A}"/>
              </a:ext>
            </a:extLst>
          </p:cNvPr>
          <p:cNvPicPr>
            <a:picLocks noChangeAspect="1"/>
          </p:cNvPicPr>
          <p:nvPr/>
        </p:nvPicPr>
        <p:blipFill>
          <a:blip r:embed="rId2"/>
          <a:stretch>
            <a:fillRect/>
          </a:stretch>
        </p:blipFill>
        <p:spPr>
          <a:xfrm>
            <a:off x="557484" y="93831"/>
            <a:ext cx="7699826" cy="503537"/>
          </a:xfrm>
          <a:prstGeom prst="rect">
            <a:avLst/>
          </a:prstGeom>
        </p:spPr>
      </p:pic>
      <p:pic>
        <p:nvPicPr>
          <p:cNvPr id="16" name="Imagen 15">
            <a:extLst>
              <a:ext uri="{FF2B5EF4-FFF2-40B4-BE49-F238E27FC236}">
                <a16:creationId xmlns:a16="http://schemas.microsoft.com/office/drawing/2014/main" id="{9A4B8646-B13D-9F67-B02C-EFF28F9CFC08}"/>
              </a:ext>
            </a:extLst>
          </p:cNvPr>
          <p:cNvPicPr>
            <a:picLocks noChangeAspect="1"/>
          </p:cNvPicPr>
          <p:nvPr/>
        </p:nvPicPr>
        <p:blipFill>
          <a:blip r:embed="rId3"/>
          <a:stretch>
            <a:fillRect/>
          </a:stretch>
        </p:blipFill>
        <p:spPr>
          <a:xfrm>
            <a:off x="8662394" y="61501"/>
            <a:ext cx="3079135" cy="708147"/>
          </a:xfrm>
          <a:prstGeom prst="rect">
            <a:avLst/>
          </a:prstGeom>
        </p:spPr>
      </p:pic>
      <p:pic>
        <p:nvPicPr>
          <p:cNvPr id="18" name="Imagen 17">
            <a:extLst>
              <a:ext uri="{FF2B5EF4-FFF2-40B4-BE49-F238E27FC236}">
                <a16:creationId xmlns:a16="http://schemas.microsoft.com/office/drawing/2014/main" id="{4D6A0018-E784-1EA3-07E1-B509140F8B2B}"/>
              </a:ext>
            </a:extLst>
          </p:cNvPr>
          <p:cNvPicPr>
            <a:picLocks noChangeAspect="1"/>
          </p:cNvPicPr>
          <p:nvPr/>
        </p:nvPicPr>
        <p:blipFill>
          <a:blip r:embed="rId4"/>
          <a:srcRect t="12054"/>
          <a:stretch>
            <a:fillRect/>
          </a:stretch>
        </p:blipFill>
        <p:spPr>
          <a:xfrm>
            <a:off x="916287" y="566079"/>
            <a:ext cx="9485745" cy="6400406"/>
          </a:xfrm>
          <a:prstGeom prst="rect">
            <a:avLst/>
          </a:prstGeom>
        </p:spPr>
      </p:pic>
      <p:sp>
        <p:nvSpPr>
          <p:cNvPr id="2" name="Título 1">
            <a:extLst>
              <a:ext uri="{FF2B5EF4-FFF2-40B4-BE49-F238E27FC236}">
                <a16:creationId xmlns:a16="http://schemas.microsoft.com/office/drawing/2014/main" id="{D382CE66-04DD-21D8-78CD-EA21F83BF3F5}"/>
              </a:ext>
            </a:extLst>
          </p:cNvPr>
          <p:cNvSpPr>
            <a:spLocks noGrp="1"/>
          </p:cNvSpPr>
          <p:nvPr>
            <p:ph type="title"/>
          </p:nvPr>
        </p:nvSpPr>
        <p:spPr>
          <a:xfrm>
            <a:off x="1360825" y="947970"/>
            <a:ext cx="8596668" cy="649357"/>
          </a:xfrm>
        </p:spPr>
        <p:txBody>
          <a:bodyPr>
            <a:normAutofit/>
          </a:bodyPr>
          <a:lstStyle/>
          <a:p>
            <a:pPr algn="ctr"/>
            <a:r>
              <a:rPr lang="es-MX" sz="1400" b="1" dirty="0">
                <a:solidFill>
                  <a:schemeClr val="tx1"/>
                </a:solidFill>
                <a:latin typeface="Arial" panose="020B0604020202020204" pitchFamily="34" charset="0"/>
                <a:cs typeface="Arial" panose="020B0604020202020204" pitchFamily="34" charset="0"/>
              </a:rPr>
              <a:t>PRESENTACIÓN</a:t>
            </a:r>
          </a:p>
        </p:txBody>
      </p:sp>
      <p:sp>
        <p:nvSpPr>
          <p:cNvPr id="3" name="Marcador de texto 2">
            <a:extLst>
              <a:ext uri="{FF2B5EF4-FFF2-40B4-BE49-F238E27FC236}">
                <a16:creationId xmlns:a16="http://schemas.microsoft.com/office/drawing/2014/main" id="{60B87A0A-6158-D526-0EA7-A413B7A7D41E}"/>
              </a:ext>
            </a:extLst>
          </p:cNvPr>
          <p:cNvSpPr txBox="1">
            <a:spLocks/>
          </p:cNvSpPr>
          <p:nvPr/>
        </p:nvSpPr>
        <p:spPr>
          <a:xfrm>
            <a:off x="1471662" y="1379831"/>
            <a:ext cx="8596668" cy="495631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Aft>
                <a:spcPts val="800"/>
              </a:spcAft>
            </a:pPr>
            <a:r>
              <a:rPr lang="es-MX" sz="1200" dirty="0">
                <a:latin typeface="Arial" panose="020B0604020202020204" pitchFamily="34" charset="0"/>
                <a:ea typeface="Calibri" panose="020F0502020204030204" pitchFamily="34" charset="0"/>
                <a:cs typeface="Times New Roman" panose="02020603050405020304" pitchFamily="18" charset="0"/>
              </a:rPr>
              <a:t>En nuestro país, se ha impulsado desde el 2014, una política educativa que emana de la Secretaría de Educación Pública (SEP) dirigida a que, los docentes y técnicos docentes de Nuevo Ingreso al Servicio Público Educativo se desempeñen en la función con más certeza y confianza, lo que a su vez favorezca que todos sus alumnos reciban una educación con equidad, inclusión, interculturalidad y excelencia.</a:t>
            </a:r>
            <a:endParaRPr lang="es-MX"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MX" sz="1200" dirty="0">
                <a:latin typeface="Arial" panose="020B0604020202020204" pitchFamily="34" charset="0"/>
                <a:ea typeface="Calibri" panose="020F0502020204030204" pitchFamily="34" charset="0"/>
                <a:cs typeface="Arial" panose="020B0604020202020204" pitchFamily="34" charset="0"/>
              </a:rPr>
              <a:t>La política educativa referida se concreta en una estrategia nacional denominada: Reconocimiento a la función de Tutoría en Educación Básica dirigida a Docente Nóveles, la cual hace referencia a la</a:t>
            </a:r>
            <a:r>
              <a:rPr lang="es-ES_tradnl" sz="1200" dirty="0">
                <a:latin typeface="Arial" panose="020B0604020202020204" pitchFamily="34" charset="0"/>
                <a:ea typeface="Times New Roman" panose="02020603050405020304" pitchFamily="18" charset="0"/>
                <a:cs typeface="Arial" panose="020B0604020202020204" pitchFamily="34" charset="0"/>
              </a:rPr>
              <a:t> asesoría, apoyo y acompañamiento que promuevan la mejora de la práctica educativa a través de la tutoría, es decir; el </a:t>
            </a:r>
            <a:r>
              <a:rPr lang="es-MX" sz="1200" dirty="0">
                <a:latin typeface="Arial" panose="020B0604020202020204" pitchFamily="34" charset="0"/>
                <a:ea typeface="Calibri" panose="020F0502020204030204" pitchFamily="34" charset="0"/>
                <a:cs typeface="Arial" panose="020B0604020202020204" pitchFamily="34" charset="0"/>
              </a:rPr>
              <a:t>acompañamiento que un colega con mayor experiencia proporciona a otro.</a:t>
            </a:r>
          </a:p>
          <a:p>
            <a:pPr algn="just">
              <a:lnSpc>
                <a:spcPct val="150000"/>
              </a:lnSpc>
              <a:spcAft>
                <a:spcPts val="800"/>
              </a:spcAft>
            </a:pPr>
            <a:r>
              <a:rPr lang="es-MX" sz="1200" dirty="0">
                <a:solidFill>
                  <a:srgbClr val="000000"/>
                </a:solidFill>
                <a:latin typeface="Arial" panose="020B0604020202020204" pitchFamily="34" charset="0"/>
                <a:ea typeface="Calibri" panose="020F0502020204030204" pitchFamily="34" charset="0"/>
                <a:cs typeface="Times New Roman" panose="02020603050405020304" pitchFamily="18" charset="0"/>
              </a:rPr>
              <a:t>Este ciclo escolar, representa un área de oportunidad para mejorar y enriquecer el proceso de acompañamiento a  Tutorados Docentes de parte de los Tutores Docentes y de los enlaces de Departamentos  y Subdirecciones adscritos a la Dirección de Educación Elemental y a la Dirección de Educación Secundaria y Servicios de Apoyo, el cual sin duda exigirá nuevas formas de trabajo y seguimiento de esta función adicional, que es la Tutoría (3).</a:t>
            </a:r>
            <a:endParaRPr lang="es-MX" sz="1200" dirty="0">
              <a:latin typeface="Calibri" panose="020F0502020204030204" pitchFamily="34" charset="0"/>
              <a:ea typeface="Calibri" panose="020F0502020204030204" pitchFamily="34" charset="0"/>
              <a:cs typeface="Times New Roman" panose="02020603050405020304" pitchFamily="18" charset="0"/>
            </a:endParaRPr>
          </a:p>
          <a:p>
            <a:pPr algn="just"/>
            <a:r>
              <a:rPr lang="es-MX" sz="18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s-MX" sz="700" dirty="0">
                <a:solidFill>
                  <a:srgbClr val="000000"/>
                </a:solidFill>
                <a:latin typeface="Arial" panose="020B0604020202020204" pitchFamily="34" charset="0"/>
                <a:ea typeface="Calibri" panose="020F0502020204030204" pitchFamily="34" charset="0"/>
                <a:cs typeface="Times New Roman" panose="02020603050405020304" pitchFamily="18" charset="0"/>
              </a:rPr>
              <a:t>(3)Tutoría: Estrategia de profesionalización, la cual tiene por objeto acompañar y fortalecer las competencias del personal docente y técnico docente de nuevo ingreso en el servicio público educativo, a efecto de que inicien su vida profesional con mayores elementos para trabajar con los educandos en condiciones y contextos específicos..</a:t>
            </a:r>
            <a:endParaRPr lang="es-MX" sz="700" dirty="0">
              <a:latin typeface="Calibri" panose="020F0502020204030204" pitchFamily="34" charset="0"/>
              <a:ea typeface="Calibri" panose="020F0502020204030204" pitchFamily="34" charset="0"/>
              <a:cs typeface="Times New Roman" panose="02020603050405020304" pitchFamily="18" charset="0"/>
            </a:endParaRPr>
          </a:p>
          <a:p>
            <a:endParaRPr lang="es-MX" dirty="0"/>
          </a:p>
        </p:txBody>
      </p:sp>
    </p:spTree>
    <p:extLst>
      <p:ext uri="{BB962C8B-B14F-4D97-AF65-F5344CB8AC3E}">
        <p14:creationId xmlns:p14="http://schemas.microsoft.com/office/powerpoint/2010/main" val="4261795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094D48-BC0F-4434-B35D-49D60B731A44}"/>
              </a:ext>
            </a:extLst>
          </p:cNvPr>
          <p:cNvSpPr>
            <a:spLocks noGrp="1"/>
          </p:cNvSpPr>
          <p:nvPr>
            <p:ph type="title"/>
          </p:nvPr>
        </p:nvSpPr>
        <p:spPr>
          <a:xfrm>
            <a:off x="677335" y="609600"/>
            <a:ext cx="8596668" cy="649357"/>
          </a:xfrm>
        </p:spPr>
        <p:txBody>
          <a:bodyPr>
            <a:normAutofit/>
          </a:bodyPr>
          <a:lstStyle/>
          <a:p>
            <a:pPr algn="ctr"/>
            <a:r>
              <a:rPr lang="es-MX" sz="1400" b="1" dirty="0">
                <a:solidFill>
                  <a:schemeClr val="tx1"/>
                </a:solidFill>
                <a:latin typeface="Arial" panose="020B0604020202020204" pitchFamily="34" charset="0"/>
                <a:cs typeface="Arial" panose="020B0604020202020204" pitchFamily="34" charset="0"/>
              </a:rPr>
              <a:t>PRESENTACIÓN</a:t>
            </a:r>
          </a:p>
        </p:txBody>
      </p:sp>
      <p:sp>
        <p:nvSpPr>
          <p:cNvPr id="3" name="Marcador de texto 2">
            <a:extLst>
              <a:ext uri="{FF2B5EF4-FFF2-40B4-BE49-F238E27FC236}">
                <a16:creationId xmlns:a16="http://schemas.microsoft.com/office/drawing/2014/main" id="{3C45C23E-8DF3-47DE-B65C-CCEAA85E8CAE}"/>
              </a:ext>
            </a:extLst>
          </p:cNvPr>
          <p:cNvSpPr>
            <a:spLocks noGrp="1"/>
          </p:cNvSpPr>
          <p:nvPr>
            <p:ph type="body" idx="1"/>
          </p:nvPr>
        </p:nvSpPr>
        <p:spPr>
          <a:xfrm>
            <a:off x="677335" y="1404729"/>
            <a:ext cx="8596668" cy="4956313"/>
          </a:xfrm>
        </p:spPr>
        <p:txBody>
          <a:bodyPr>
            <a:normAutofit/>
          </a:bodyPr>
          <a:lstStyle/>
          <a:p>
            <a:pPr algn="just">
              <a:lnSpc>
                <a:spcPct val="150000"/>
              </a:lnSpc>
              <a:spcAft>
                <a:spcPts val="800"/>
              </a:spcAft>
            </a:pPr>
            <a:r>
              <a:rPr lang="es-MX" sz="1200" dirty="0">
                <a:effectLst/>
                <a:latin typeface="Arial" panose="020B0604020202020204" pitchFamily="34" charset="0"/>
                <a:ea typeface="Calibri" panose="020F0502020204030204" pitchFamily="34" charset="0"/>
                <a:cs typeface="Times New Roman" panose="02020603050405020304" pitchFamily="18" charset="0"/>
              </a:rPr>
              <a:t>En nuestro país, se ha impulsado desde el 2014, una política educativa que emana de la Secretaría de Educación Pública (SEP) dirigida a que, los docentes y técnicos docentes de Nuevo Ingreso al Servicio Público Educativo se desempeñen en la función con más certeza y confianza, lo que a su vez favorezca que todos sus alumnos reciban una educación con equidad, inclusión, interculturalidad y excelencia.</a:t>
            </a:r>
            <a:endParaRPr lang="es-MX"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MX" sz="1200" dirty="0">
                <a:latin typeface="Arial" panose="020B0604020202020204" pitchFamily="34" charset="0"/>
                <a:ea typeface="Calibri" panose="020F0502020204030204" pitchFamily="34" charset="0"/>
                <a:cs typeface="Arial" panose="020B0604020202020204" pitchFamily="34" charset="0"/>
              </a:rPr>
              <a:t>La política educativa referida se concreta en</a:t>
            </a:r>
            <a:r>
              <a:rPr lang="es-MX" sz="1200" dirty="0">
                <a:effectLst/>
                <a:latin typeface="Arial" panose="020B0604020202020204" pitchFamily="34" charset="0"/>
                <a:ea typeface="Calibri" panose="020F0502020204030204" pitchFamily="34" charset="0"/>
                <a:cs typeface="Arial" panose="020B0604020202020204" pitchFamily="34" charset="0"/>
              </a:rPr>
              <a:t> una estrategia nacional denominada: Reconocimiento a la función de Tutoría en Educación </a:t>
            </a:r>
            <a:r>
              <a:rPr lang="es-MX" sz="1200" dirty="0">
                <a:latin typeface="Arial" panose="020B0604020202020204" pitchFamily="34" charset="0"/>
                <a:ea typeface="Calibri" panose="020F0502020204030204" pitchFamily="34" charset="0"/>
                <a:cs typeface="Arial" panose="020B0604020202020204" pitchFamily="34" charset="0"/>
              </a:rPr>
              <a:t>B</a:t>
            </a:r>
            <a:r>
              <a:rPr lang="es-MX" sz="1200" dirty="0">
                <a:effectLst/>
                <a:latin typeface="Arial" panose="020B0604020202020204" pitchFamily="34" charset="0"/>
                <a:ea typeface="Calibri" panose="020F0502020204030204" pitchFamily="34" charset="0"/>
                <a:cs typeface="Arial" panose="020B0604020202020204" pitchFamily="34" charset="0"/>
              </a:rPr>
              <a:t>ásica dirigida a Docente Nóveles, la cual hace referencia a la</a:t>
            </a:r>
            <a:r>
              <a:rPr lang="es-ES_tradnl" sz="1200" dirty="0">
                <a:effectLst/>
                <a:latin typeface="Arial" panose="020B0604020202020204" pitchFamily="34" charset="0"/>
                <a:ea typeface="Times New Roman" panose="02020603050405020304" pitchFamily="18" charset="0"/>
                <a:cs typeface="Arial" panose="020B0604020202020204" pitchFamily="34" charset="0"/>
              </a:rPr>
              <a:t> asesoría, apoyo y acompañamiento que promuevan la mejora de la práctica educativa a través de la tutoría, es decir; el </a:t>
            </a:r>
            <a:r>
              <a:rPr lang="es-MX" sz="1200" dirty="0">
                <a:effectLst/>
                <a:latin typeface="Arial" panose="020B0604020202020204" pitchFamily="34" charset="0"/>
                <a:ea typeface="Calibri" panose="020F0502020204030204" pitchFamily="34" charset="0"/>
                <a:cs typeface="Arial" panose="020B0604020202020204" pitchFamily="34" charset="0"/>
              </a:rPr>
              <a:t>acompañamiento que un colega con mayor experiencia proporciona a otro.</a:t>
            </a:r>
          </a:p>
          <a:p>
            <a:pPr algn="just">
              <a:lnSpc>
                <a:spcPct val="150000"/>
              </a:lnSpc>
              <a:spcAft>
                <a:spcPts val="800"/>
              </a:spcAft>
            </a:pPr>
            <a:r>
              <a:rPr lang="es-MX"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Este ciclo escolar, representa un área de oportunidad para mejorar y enriquecer el proceso de acompañamiento a  Tutorados Docentes de parte de los Tutores Docentes y de los enlaces de Departamentos  y Subdirecciones adscritos a la Dirección de Educación Elemental y a la Dirección de Educación Secundaria y Servicios de Apoyo, el cual sin duda exigirá nuevas formas de trabajo y seguimiento de esta función adicional, que es la Tutoría (3).</a:t>
            </a:r>
            <a:endParaRPr lang="es-MX"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s-MX"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s-MX" sz="7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(3)Tutoría: </a:t>
            </a:r>
            <a:r>
              <a:rPr lang="es-MX" sz="700" dirty="0">
                <a:solidFill>
                  <a:srgbClr val="000000"/>
                </a:solidFill>
                <a:latin typeface="Arial" panose="020B0604020202020204" pitchFamily="34" charset="0"/>
                <a:ea typeface="Calibri" panose="020F0502020204030204" pitchFamily="34" charset="0"/>
                <a:cs typeface="Times New Roman" panose="02020603050405020304" pitchFamily="18" charset="0"/>
              </a:rPr>
              <a:t>E</a:t>
            </a:r>
            <a:r>
              <a:rPr lang="es-MX" sz="7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strategia de profesionalización, la cual tiene por objeto acompañar y fortalecer las competencias del personal docente y técnico docente de nuevo ingreso en el servicio público educativo, a efecto de que inicien su vida profesional con mayores elementos para trabajar con los educandos en condiciones y contextos específicos..</a:t>
            </a:r>
            <a:endParaRPr lang="es-MX" sz="700" dirty="0">
              <a:effectLst/>
              <a:latin typeface="Calibri" panose="020F0502020204030204" pitchFamily="34" charset="0"/>
              <a:ea typeface="Calibri" panose="020F0502020204030204" pitchFamily="34" charset="0"/>
              <a:cs typeface="Times New Roman" panose="02020603050405020304" pitchFamily="18" charset="0"/>
            </a:endParaRPr>
          </a:p>
          <a:p>
            <a:endParaRPr lang="es-MX" dirty="0"/>
          </a:p>
        </p:txBody>
      </p:sp>
    </p:spTree>
    <p:extLst>
      <p:ext uri="{BB962C8B-B14F-4D97-AF65-F5344CB8AC3E}">
        <p14:creationId xmlns:p14="http://schemas.microsoft.com/office/powerpoint/2010/main" val="9658525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1977EEAF-8A1D-4CDD-9B1F-DF90359A0191}"/>
              </a:ext>
            </a:extLst>
          </p:cNvPr>
          <p:cNvSpPr>
            <a:spLocks noGrp="1" noRot="1" noMove="1" noResize="1" noEditPoints="1" noAdjustHandles="1" noChangeArrowheads="1" noChangeShapeType="1"/>
          </p:cNvSpPr>
          <p:nvPr>
            <p:ph type="body" idx="1"/>
          </p:nvPr>
        </p:nvSpPr>
        <p:spPr>
          <a:xfrm>
            <a:off x="677335" y="556591"/>
            <a:ext cx="8596668" cy="5484771"/>
          </a:xfrm>
        </p:spPr>
        <p:txBody>
          <a:bodyPr>
            <a:normAutofit/>
          </a:bodyPr>
          <a:lstStyle/>
          <a:p>
            <a:pPr algn="just">
              <a:lnSpc>
                <a:spcPct val="150000"/>
              </a:lnSpc>
              <a:spcAft>
                <a:spcPts val="800"/>
              </a:spcAft>
            </a:pPr>
            <a:r>
              <a:rPr lang="es-MX"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Este Programa o estrategia nacional federalizada, atenderá las circunstancias y necesidades particulares de cada docente y técnico docente de nuevo ingreso, a través de tres modalidades de atención: Tutoría Modalidad Presencial, Tutoría Modalidad en Línea, Tutoría Modalidad de Atención a Zonas Rurales </a:t>
            </a:r>
            <a:r>
              <a:rPr lang="es-MX" sz="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(Criterios orientadores para el reconocimiento a la asesoría, apoyo y acompañamiento en educación básica…2024). </a:t>
            </a:r>
            <a:endParaRPr lang="es-MX"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MX"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 modalidad Tutoría presencial, implica el desarrollo de reuniones periódicas que le permitan a Tutor y Tutorados planear actividades que favorezcan el diálogo, el análisis y la reflexión sobre la práctica pedagógica con fines de mejora profesional.</a:t>
            </a:r>
            <a:endParaRPr lang="es-MX"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MX"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En cuanto a la modalidad Tutoría en línea, se desarrolla de manera virtual. Un grupo de tutoría se constituye de 1 a 10 Tutorados, ase­gurando que laboren en el mismo nivel, modalidad, o tipo de servicio educativo, tipo de organización escolar, asignatura o taller.</a:t>
            </a:r>
          </a:p>
          <a:p>
            <a:pPr algn="just">
              <a:lnSpc>
                <a:spcPct val="150000"/>
              </a:lnSpc>
              <a:spcAft>
                <a:spcPts val="800"/>
              </a:spcAft>
            </a:pPr>
            <a:r>
              <a:rPr lang="es-MX"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Por último, la modalidad de atención en </a:t>
            </a:r>
            <a:r>
              <a:rPr lang="es-MX" sz="1200" dirty="0">
                <a:solidFill>
                  <a:srgbClr val="000000"/>
                </a:solidFill>
                <a:latin typeface="Arial" panose="020B0604020202020204" pitchFamily="34" charset="0"/>
                <a:ea typeface="Calibri" panose="020F0502020204030204" pitchFamily="34" charset="0"/>
                <a:cs typeface="Arial" panose="020B0604020202020204" pitchFamily="34" charset="0"/>
              </a:rPr>
              <a:t>z</a:t>
            </a:r>
            <a:r>
              <a:rPr lang="es-MX"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onas </a:t>
            </a:r>
            <a:r>
              <a:rPr lang="es-MX" sz="1200" dirty="0">
                <a:solidFill>
                  <a:srgbClr val="000000"/>
                </a:solidFill>
                <a:latin typeface="Arial" panose="020B0604020202020204" pitchFamily="34" charset="0"/>
                <a:ea typeface="Calibri" panose="020F0502020204030204" pitchFamily="34" charset="0"/>
                <a:cs typeface="Arial" panose="020B0604020202020204" pitchFamily="34" charset="0"/>
              </a:rPr>
              <a:t>rurales</a:t>
            </a:r>
            <a:r>
              <a:rPr lang="es-MX"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se dirige principalmente a los Docentes y Técnicos Docentes de las escuelas multigrado (preescolar y primaria) y telesecundarias, que tienen dificultades para acceder a un servicio de internet de manera frecuente que, por las condiciones de las poblaciones en las que laboran, no es posible asignarles un Tutor presencial. Se caracteriza por desarrollarse en grupo y contar con el acompañamiento de un Tutor. Cada grupo de tutoría se conforma de 8 a 12 docentes.</a:t>
            </a:r>
            <a:endParaRPr lang="es-MX" sz="12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endParaRPr lang="es-MX"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7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es-MX" dirty="0"/>
          </a:p>
        </p:txBody>
      </p:sp>
    </p:spTree>
    <p:extLst>
      <p:ext uri="{BB962C8B-B14F-4D97-AF65-F5344CB8AC3E}">
        <p14:creationId xmlns:p14="http://schemas.microsoft.com/office/powerpoint/2010/main" val="3051538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3B63E361-5E02-4ECF-A65C-6A05DF7301F5}"/>
              </a:ext>
            </a:extLst>
          </p:cNvPr>
          <p:cNvSpPr>
            <a:spLocks noGrp="1"/>
          </p:cNvSpPr>
          <p:nvPr>
            <p:ph type="body" idx="1"/>
          </p:nvPr>
        </p:nvSpPr>
        <p:spPr>
          <a:xfrm>
            <a:off x="677335" y="742122"/>
            <a:ext cx="8596668" cy="3709805"/>
          </a:xfrm>
        </p:spPr>
        <p:txBody>
          <a:bodyPr>
            <a:normAutofit/>
          </a:bodyPr>
          <a:lstStyle/>
          <a:p>
            <a:pPr algn="just">
              <a:lnSpc>
                <a:spcPct val="150000"/>
              </a:lnSpc>
              <a:spcAft>
                <a:spcPts val="800"/>
              </a:spcAft>
            </a:pPr>
            <a:r>
              <a:rPr lang="es-MX" sz="1200" dirty="0">
                <a:latin typeface="Arial" panose="020B0604020202020204" pitchFamily="34" charset="0"/>
                <a:ea typeface="Calibri" panose="020F0502020204030204" pitchFamily="34" charset="0"/>
                <a:cs typeface="Arial" panose="020B0604020202020204" pitchFamily="34" charset="0"/>
              </a:rPr>
              <a:t>Derivado de ello, y de la importancia que revista la Tutoría en el Organismo, es necesaria la Capacitación Inicial dirigida a los Tutores Docentes que enfrentarán un reto importante en la Asesoría, Apoyo y Acompañamiento de docentes de nuevo ingreso frente a grupo, los cuales a su vez, deben desarrollar competencias y habilidades en su quehacer educativo. </a:t>
            </a:r>
          </a:p>
          <a:p>
            <a:pPr algn="just">
              <a:lnSpc>
                <a:spcPct val="150000"/>
              </a:lnSpc>
              <a:spcAft>
                <a:spcPts val="800"/>
              </a:spcAft>
            </a:pPr>
            <a:r>
              <a:rPr lang="es-MX" sz="1200" dirty="0">
                <a:solidFill>
                  <a:prstClr val="black">
                    <a:lumMod val="75000"/>
                    <a:lumOff val="25000"/>
                  </a:prstClr>
                </a:solidFill>
                <a:latin typeface="Arial" panose="020B0604020202020204" pitchFamily="34" charset="0"/>
                <a:ea typeface="Calibri" panose="020F0502020204030204" pitchFamily="34" charset="0"/>
                <a:cs typeface="Arial" panose="020B0604020202020204" pitchFamily="34" charset="0"/>
              </a:rPr>
              <a:t>Bajo este contexto, </a:t>
            </a:r>
            <a:r>
              <a:rPr kumimoji="0" lang="es-MX" sz="12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se desarrollará la</a:t>
            </a:r>
            <a:r>
              <a:rPr lang="es-MX" sz="1200" dirty="0">
                <a:solidFill>
                  <a:prstClr val="black">
                    <a:lumMod val="75000"/>
                    <a:lumOff val="25000"/>
                  </a:prstClr>
                </a:solidFill>
                <a:latin typeface="Arial" panose="020B0604020202020204" pitchFamily="34" charset="0"/>
                <a:ea typeface="Calibri" panose="020F0502020204030204" pitchFamily="34" charset="0"/>
                <a:cs typeface="Arial" panose="020B0604020202020204" pitchFamily="34" charset="0"/>
              </a:rPr>
              <a:t> </a:t>
            </a:r>
            <a:r>
              <a:rPr kumimoji="0" lang="es-MX" sz="1100" b="1" i="1"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a:t>
            </a:r>
            <a:r>
              <a:rPr lang="es-MX" sz="1200" b="1" i="1" dirty="0">
                <a:solidFill>
                  <a:schemeClr val="tx1"/>
                </a:solidFill>
                <a:latin typeface="Arial" panose="020B0604020202020204" pitchFamily="34" charset="0"/>
                <a:cs typeface="Arial" panose="020B0604020202020204" pitchFamily="34" charset="0"/>
              </a:rPr>
              <a:t>Capacitación Inicial de Inducción dirigida a Tutores Docentes del Subsistema Federalizado</a:t>
            </a:r>
            <a:r>
              <a:rPr kumimoji="0" lang="es-MX" sz="1300" b="1" i="1"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Gotham Book"/>
              </a:rPr>
              <a:t>” </a:t>
            </a:r>
            <a:r>
              <a:rPr kumimoji="0" lang="es-MX" sz="12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considerando al inicio una </a:t>
            </a:r>
            <a:r>
              <a:rPr lang="es-MX" sz="1200" b="1" dirty="0">
                <a:solidFill>
                  <a:prstClr val="black">
                    <a:lumMod val="75000"/>
                    <a:lumOff val="25000"/>
                  </a:prstClr>
                </a:solidFill>
                <a:latin typeface="Arial" panose="020B0604020202020204" pitchFamily="34" charset="0"/>
                <a:ea typeface="Calibri" panose="020F0502020204030204" pitchFamily="34" charset="0"/>
                <a:cs typeface="Arial" panose="020B0604020202020204" pitchFamily="34" charset="0"/>
              </a:rPr>
              <a:t>C</a:t>
            </a:r>
            <a:r>
              <a:rPr kumimoji="0" lang="es-MX" sz="1200" b="1" i="0" u="none" strike="noStrike" kern="1200" cap="none" spc="0" normalizeH="0" baseline="0" noProof="0" dirty="0" err="1">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onferencia</a:t>
            </a:r>
            <a:r>
              <a:rPr kumimoji="0" lang="es-MX" sz="12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 </a:t>
            </a:r>
            <a:r>
              <a:rPr lang="es-MX" sz="1200" b="1" dirty="0">
                <a:solidFill>
                  <a:prstClr val="black">
                    <a:lumMod val="75000"/>
                    <a:lumOff val="25000"/>
                  </a:prstClr>
                </a:solidFill>
                <a:latin typeface="Arial" panose="020B0604020202020204" pitchFamily="34" charset="0"/>
                <a:ea typeface="Calibri" panose="020F0502020204030204" pitchFamily="34" charset="0"/>
                <a:cs typeface="Arial" panose="020B0604020202020204" pitchFamily="34" charset="0"/>
              </a:rPr>
              <a:t>M</a:t>
            </a:r>
            <a:r>
              <a:rPr kumimoji="0" lang="es-MX" sz="1200" b="1" i="0" u="none" strike="noStrike" kern="1200" cap="none" spc="0" normalizeH="0" baseline="0" noProof="0" dirty="0" err="1">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agistral</a:t>
            </a:r>
            <a:r>
              <a:rPr kumimoji="0" lang="es-MX" sz="12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 titulada:</a:t>
            </a:r>
            <a:r>
              <a:rPr lang="es-ES_tradnl" sz="1200" i="1" dirty="0">
                <a:solidFill>
                  <a:srgbClr val="000000"/>
                </a:solidFill>
                <a:effectLst>
                  <a:outerShdw blurRad="38100" dist="38100" dir="2700000" algn="tl">
                    <a:srgbClr val="000000">
                      <a:alpha val="43000"/>
                    </a:srgbClr>
                  </a:outerShdw>
                </a:effectLst>
                <a:latin typeface="Gotham Book"/>
              </a:rPr>
              <a:t> “El enfoque del Plan y Programas de Estudio 2022 y</a:t>
            </a:r>
            <a:r>
              <a:rPr lang="es-ES_tradnl" sz="1200" i="1" dirty="0">
                <a:solidFill>
                  <a:srgbClr val="000000"/>
                </a:solidFill>
                <a:latin typeface="Gotham Book"/>
                <a:ea typeface="Calibri" panose="020F0502020204030204" pitchFamily="34" charset="0"/>
                <a:cs typeface="Arial" panose="020B0604020202020204" pitchFamily="34" charset="0"/>
              </a:rPr>
              <a:t> la Nueva Escuela Mexicana (NEM)”</a:t>
            </a:r>
            <a:r>
              <a:rPr kumimoji="0" lang="es-MX" sz="12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 que impartirá el Dr. Jorge Servín Jiménez </a:t>
            </a:r>
            <a:r>
              <a:rPr lang="es-ES_tradnl" sz="1200" b="1" dirty="0">
                <a:latin typeface="Gotham Book"/>
                <a:ea typeface="Times New Roman" panose="02020603050405020304" pitchFamily="18" charset="0"/>
              </a:rPr>
              <a:t>(Ponente: Docente, Investigador, Escritor).</a:t>
            </a:r>
            <a:endParaRPr lang="es-MX" sz="1200" b="1" dirty="0">
              <a:latin typeface="Gotham Book"/>
              <a:ea typeface="Times New Roman" panose="02020603050405020304" pitchFamily="18" charset="0"/>
            </a:endParaRPr>
          </a:p>
          <a:p>
            <a:pPr algn="just">
              <a:lnSpc>
                <a:spcPct val="150000"/>
              </a:lnSpc>
              <a:spcAft>
                <a:spcPts val="800"/>
              </a:spcAft>
            </a:pPr>
            <a:r>
              <a:rPr kumimoji="0" lang="es-MX" sz="12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s-MX" sz="12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y  posterior a ella, </a:t>
            </a:r>
            <a:r>
              <a:rPr lang="es-MX" sz="1200" dirty="0">
                <a:solidFill>
                  <a:prstClr val="black">
                    <a:lumMod val="75000"/>
                    <a:lumOff val="25000"/>
                  </a:prstClr>
                </a:solidFill>
                <a:latin typeface="Arial" panose="020B0604020202020204" pitchFamily="34" charset="0"/>
                <a:ea typeface="Calibri" panose="020F0502020204030204" pitchFamily="34" charset="0"/>
                <a:cs typeface="Arial" panose="020B0604020202020204" pitchFamily="34" charset="0"/>
              </a:rPr>
              <a:t>seguirán las actividades a manera de</a:t>
            </a:r>
            <a:r>
              <a:rPr kumimoji="0" lang="es-MX" sz="12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s-MX" sz="12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Taller, </a:t>
            </a:r>
            <a:r>
              <a:rPr kumimoji="0" lang="es-MX" sz="120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con el firme propósito de que los Tutores cuenten con los elementos técnicos y académicos para un mejor desarrollo de su función con sus Docentes de Nuevo Ingreso (Tutorados), durante el ciclo escolar vigente</a:t>
            </a:r>
            <a:r>
              <a:rPr kumimoji="0" lang="es-MX" sz="12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libri" panose="020F0502020204030204" pitchFamily="34" charset="0"/>
                <a:cs typeface="Arial" panose="020B0604020202020204" pitchFamily="34" charset="0"/>
              </a:rPr>
              <a:t>.</a:t>
            </a:r>
            <a:endParaRPr lang="es-MX" dirty="0"/>
          </a:p>
        </p:txBody>
      </p:sp>
    </p:spTree>
    <p:extLst>
      <p:ext uri="{BB962C8B-B14F-4D97-AF65-F5344CB8AC3E}">
        <p14:creationId xmlns:p14="http://schemas.microsoft.com/office/powerpoint/2010/main" val="2705750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7881B940-8059-41DD-B105-E7CBE9D42C91}"/>
              </a:ext>
            </a:extLst>
          </p:cNvPr>
          <p:cNvSpPr>
            <a:spLocks noGrp="1"/>
          </p:cNvSpPr>
          <p:nvPr>
            <p:ph type="body" idx="1"/>
          </p:nvPr>
        </p:nvSpPr>
        <p:spPr>
          <a:xfrm>
            <a:off x="677335" y="821635"/>
            <a:ext cx="8596668" cy="4757129"/>
          </a:xfrm>
        </p:spPr>
        <p:txBody>
          <a:bodyPr>
            <a:normAutofit fontScale="77500" lnSpcReduction="20000"/>
          </a:bodyPr>
          <a:lstStyle/>
          <a:p>
            <a:pPr algn="ctr">
              <a:lnSpc>
                <a:spcPct val="150000"/>
              </a:lnSpc>
            </a:pPr>
            <a:r>
              <a:rPr lang="es-MX" b="1" dirty="0">
                <a:latin typeface="Arial" panose="020B0604020202020204" pitchFamily="34" charset="0"/>
                <a:cs typeface="Arial" panose="020B0604020202020204" pitchFamily="34" charset="0"/>
              </a:rPr>
              <a:t>JUSTIFICACIÓN</a:t>
            </a:r>
          </a:p>
          <a:p>
            <a:pPr algn="just">
              <a:lnSpc>
                <a:spcPct val="150000"/>
              </a:lnSpc>
            </a:pPr>
            <a:r>
              <a:rPr lang="es-MX" sz="1400" dirty="0">
                <a:solidFill>
                  <a:schemeClr val="tx1"/>
                </a:solidFill>
                <a:latin typeface="Arial" panose="020B0604020202020204" pitchFamily="34" charset="0"/>
                <a:cs typeface="Arial" panose="020B0604020202020204" pitchFamily="34" charset="0"/>
              </a:rPr>
              <a:t>A partir de que la Unidad del Sistema para la Carrera de las Maestras y los Maestros  (USICAMM) de la Secretaría de Educación Pública, emitió el Acuerdo que contiene las disposiciones, criterios e indicadores para la realización de los Procesos de Reconocimiento en Educación Básica Ciclo Escolar 2025-2026, en el que en el ámbito de aplicación y obligatoriedad menciona lo siguiente:</a:t>
            </a:r>
          </a:p>
          <a:p>
            <a:pPr algn="just">
              <a:lnSpc>
                <a:spcPct val="150000"/>
              </a:lnSpc>
            </a:pPr>
            <a:r>
              <a:rPr lang="es-MX" sz="1200" i="1" dirty="0">
                <a:solidFill>
                  <a:schemeClr val="tx1"/>
                </a:solidFill>
                <a:latin typeface="Arial" panose="020B0604020202020204" pitchFamily="34" charset="0"/>
                <a:cs typeface="Arial" panose="020B0604020202020204" pitchFamily="34" charset="0"/>
              </a:rPr>
              <a:t>“Artículo 2.Las disposiciones de este Acuerdo son de orden público, de interés social, de observancia general en toda la República y obligatorias para las autoridades educativas de las entidades federativas, en el ámbito de su competencia y en los términos establecidos en el presente Acuerdo” </a:t>
            </a:r>
          </a:p>
          <a:p>
            <a:pPr algn="just">
              <a:lnSpc>
                <a:spcPct val="150000"/>
              </a:lnSpc>
            </a:pPr>
            <a:r>
              <a:rPr lang="es-MX" sz="1200" i="1" dirty="0">
                <a:solidFill>
                  <a:schemeClr val="tx1"/>
                </a:solidFill>
                <a:latin typeface="Arial" panose="020B0604020202020204" pitchFamily="34" charset="0"/>
                <a:cs typeface="Arial" panose="020B0604020202020204" pitchFamily="34" charset="0"/>
              </a:rPr>
              <a:t>Artículo 21. inciso I. Al personal docente y técnico docente de nuevo ingreso en el servicio público educativo que haya sido objeto de una vacante definitiva, se le podrá asignar un tutor durante los dos primeros años de servicio” (sic).</a:t>
            </a:r>
          </a:p>
          <a:p>
            <a:pPr algn="just">
              <a:lnSpc>
                <a:spcPct val="150000"/>
              </a:lnSpc>
            </a:pPr>
            <a:r>
              <a:rPr lang="es-MX" sz="1400" dirty="0">
                <a:solidFill>
                  <a:schemeClr val="tx1"/>
                </a:solidFill>
                <a:latin typeface="Arial" panose="020B0604020202020204" pitchFamily="34" charset="0"/>
                <a:cs typeface="Arial" panose="020B0604020202020204" pitchFamily="34" charset="0"/>
              </a:rPr>
              <a:t>Y la emisión de la Convocatoria del Proceso de Reconocimiento a Funciones de Tutoría en Educación Básica, Ciclo Escolar 2025-2026, se derivan una serie de acciones que permiten llegar al registro y formalización de los participantes de Reconocimiento a la Función de Tutoría. Posteriormente ya publicado el Listado Nominal Ordenado de Resultados, se procede a la asignación de Tutor-Tutorados por los niveles educativos de las Direcciones de Educación Elemental y de Educación Secundaria y Servicios de Apoyo.</a:t>
            </a:r>
          </a:p>
          <a:p>
            <a:pPr algn="just">
              <a:lnSpc>
                <a:spcPct val="150000"/>
              </a:lnSpc>
            </a:pPr>
            <a:r>
              <a:rPr lang="es-MX" sz="1400" dirty="0">
                <a:solidFill>
                  <a:schemeClr val="tx1"/>
                </a:solidFill>
                <a:latin typeface="Arial" panose="020B0604020202020204" pitchFamily="34" charset="0"/>
                <a:cs typeface="Arial" panose="020B0604020202020204" pitchFamily="34" charset="0"/>
              </a:rPr>
              <a:t>Bajo este contexto, la Coordinación Académica y de Operación Educativa, encargada de la operación y seguimiento, detectó con base a formularios Google aplicados a los docentes tutores, la necesidad de iniciar el ciclo escolar con elementos técnicos para el ingreso de evidencias en la plataforma nacional de seguimiento de USICAMM y elementos académicos que fortalezcan la asesoría, apoyo y acompañamiento a los Tutores seleccionados en el proceso de Reconocimiento de la Función de Tutoría en Educación Básica. </a:t>
            </a:r>
          </a:p>
          <a:p>
            <a:pPr algn="just">
              <a:lnSpc>
                <a:spcPct val="150000"/>
              </a:lnSpc>
            </a:pPr>
            <a:r>
              <a:rPr lang="es-MX" sz="1400" dirty="0">
                <a:solidFill>
                  <a:schemeClr val="tx1"/>
                </a:solidFill>
                <a:latin typeface="Arial" panose="020B0604020202020204" pitchFamily="34" charset="0"/>
                <a:cs typeface="Arial" panose="020B0604020202020204" pitchFamily="34" charset="0"/>
              </a:rPr>
              <a:t>Derivado de ello, se realiza una </a:t>
            </a:r>
            <a:r>
              <a:rPr lang="es-MX" sz="1400" b="1" dirty="0">
                <a:solidFill>
                  <a:schemeClr val="tx1"/>
                </a:solidFill>
                <a:latin typeface="Arial" panose="020B0604020202020204" pitchFamily="34" charset="0"/>
                <a:cs typeface="Arial" panose="020B0604020202020204" pitchFamily="34" charset="0"/>
              </a:rPr>
              <a:t>Capacitación Inicial de Inducción dirigida a Tutores Docentes del Subsistema Federalizado</a:t>
            </a:r>
            <a:r>
              <a:rPr lang="es-MX" sz="14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7121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B3194-132E-6752-7E0E-C3E199F8D4CA}"/>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66343046-BFFA-AAEE-9121-AAD999F84208}"/>
              </a:ext>
            </a:extLst>
          </p:cNvPr>
          <p:cNvSpPr>
            <a:spLocks noGrp="1"/>
          </p:cNvSpPr>
          <p:nvPr>
            <p:ph type="body" idx="1"/>
          </p:nvPr>
        </p:nvSpPr>
        <p:spPr>
          <a:xfrm>
            <a:off x="677335" y="821635"/>
            <a:ext cx="8596668" cy="4757129"/>
          </a:xfrm>
        </p:spPr>
        <p:txBody>
          <a:bodyPr>
            <a:normAutofit/>
          </a:bodyPr>
          <a:lstStyle/>
          <a:p>
            <a:pPr algn="ctr">
              <a:lnSpc>
                <a:spcPct val="150000"/>
              </a:lnSpc>
            </a:pPr>
            <a:r>
              <a:rPr lang="es-MX" b="1" dirty="0">
                <a:latin typeface="Arial" panose="020B0604020202020204" pitchFamily="34" charset="0"/>
                <a:cs typeface="Arial" panose="020B0604020202020204" pitchFamily="34" charset="0"/>
              </a:rPr>
              <a:t>OBJETIVO</a:t>
            </a:r>
          </a:p>
          <a:p>
            <a:pPr algn="just">
              <a:lnSpc>
                <a:spcPct val="150000"/>
              </a:lnSpc>
            </a:pPr>
            <a:r>
              <a:rPr lang="es-MX" sz="1400" dirty="0">
                <a:solidFill>
                  <a:schemeClr val="tx1"/>
                </a:solidFill>
                <a:latin typeface="Arial" panose="020B0604020202020204" pitchFamily="34" charset="0"/>
                <a:cs typeface="Arial" panose="020B0604020202020204" pitchFamily="34" charset="0"/>
              </a:rPr>
              <a:t>Brindar elementos técnicos y académicos al inicio de la función de los Tutores Docentes </a:t>
            </a:r>
            <a:r>
              <a:rPr lang="es-ES_tradnl" sz="1400" dirty="0">
                <a:solidFill>
                  <a:schemeClr val="tx1"/>
                </a:solidFill>
                <a:latin typeface="Arial" panose="020B0604020202020204" pitchFamily="34" charset="0"/>
                <a:ea typeface="Times New Roman" panose="02020603050405020304" pitchFamily="18" charset="0"/>
                <a:cs typeface="Arial" panose="020B0604020202020204" pitchFamily="34" charset="0"/>
              </a:rPr>
              <a:t>del Subsistema Federalizado, </a:t>
            </a:r>
            <a:r>
              <a:rPr lang="es-MX" sz="1400" dirty="0">
                <a:solidFill>
                  <a:schemeClr val="tx1"/>
                </a:solidFill>
                <a:latin typeface="Arial" panose="020B0604020202020204" pitchFamily="34" charset="0"/>
                <a:cs typeface="Arial" panose="020B0604020202020204" pitchFamily="34" charset="0"/>
              </a:rPr>
              <a:t>adscritos a las Direcciones de Educación Elemental y de Educación Secundaria y Servicios de Apoyo, para el fortalecimiento de sus habilidades y competencias en la asesoría</a:t>
            </a:r>
            <a:r>
              <a:rPr lang="es-ES_tradnl" sz="1400" dirty="0">
                <a:solidFill>
                  <a:schemeClr val="tx1"/>
                </a:solidFill>
                <a:latin typeface="Arial" panose="020B0604020202020204" pitchFamily="34" charset="0"/>
                <a:ea typeface="Times New Roman" panose="02020603050405020304" pitchFamily="18" charset="0"/>
                <a:cs typeface="Arial" panose="020B0604020202020204" pitchFamily="34" charset="0"/>
              </a:rPr>
              <a:t>, apoyo y acompañamiento que brindan a los Docentes de Nuevo Ingreso (Tutorados), a fin de que se promueva la mejora de sus prácticas educativas en beneficio de los niños, niñas y adolescentes mexiquenses.</a:t>
            </a:r>
            <a:endParaRPr lang="es-MX"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1481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BB1F5-BD15-0CA9-E395-B66AA8A7C0F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B053E38-8EDE-4292-4E60-464915217CB7}"/>
              </a:ext>
            </a:extLst>
          </p:cNvPr>
          <p:cNvSpPr>
            <a:spLocks noGrp="1"/>
          </p:cNvSpPr>
          <p:nvPr>
            <p:ph type="title"/>
          </p:nvPr>
        </p:nvSpPr>
        <p:spPr>
          <a:xfrm>
            <a:off x="677335" y="609600"/>
            <a:ext cx="8596668" cy="649357"/>
          </a:xfrm>
        </p:spPr>
        <p:txBody>
          <a:bodyPr>
            <a:normAutofit/>
          </a:bodyPr>
          <a:lstStyle/>
          <a:p>
            <a:pPr algn="ctr"/>
            <a:r>
              <a:rPr lang="es-MX" sz="1800" b="1" dirty="0">
                <a:solidFill>
                  <a:schemeClr val="tx1"/>
                </a:solidFill>
                <a:latin typeface="Arial" panose="020B0604020202020204" pitchFamily="34" charset="0"/>
                <a:cs typeface="Arial" panose="020B0604020202020204" pitchFamily="34" charset="0"/>
              </a:rPr>
              <a:t>MODALIDAD DE TRABAJO</a:t>
            </a:r>
          </a:p>
        </p:txBody>
      </p:sp>
      <p:sp>
        <p:nvSpPr>
          <p:cNvPr id="3" name="Marcador de texto 2">
            <a:extLst>
              <a:ext uri="{FF2B5EF4-FFF2-40B4-BE49-F238E27FC236}">
                <a16:creationId xmlns:a16="http://schemas.microsoft.com/office/drawing/2014/main" id="{384988FB-0DDD-2741-4A20-6D3B35687AA6}"/>
              </a:ext>
            </a:extLst>
          </p:cNvPr>
          <p:cNvSpPr>
            <a:spLocks noGrp="1"/>
          </p:cNvSpPr>
          <p:nvPr>
            <p:ph type="body" idx="1"/>
          </p:nvPr>
        </p:nvSpPr>
        <p:spPr>
          <a:xfrm>
            <a:off x="677335" y="1258957"/>
            <a:ext cx="8596668" cy="5102085"/>
          </a:xfrm>
        </p:spPr>
        <p:txBody>
          <a:bodyPr>
            <a:normAutofit/>
          </a:bodyPr>
          <a:lstStyle/>
          <a:p>
            <a:r>
              <a:rPr lang="es-MX" dirty="0">
                <a:solidFill>
                  <a:schemeClr val="tx1"/>
                </a:solidFill>
                <a:latin typeface="Arial" panose="020B0604020202020204" pitchFamily="34" charset="0"/>
                <a:cs typeface="Arial" panose="020B0604020202020204" pitchFamily="34" charset="0"/>
              </a:rPr>
              <a:t>A</a:t>
            </a:r>
            <a:r>
              <a:rPr lang="es-MX" sz="2400" dirty="0">
                <a:solidFill>
                  <a:schemeClr val="tx1"/>
                </a:solidFill>
                <a:latin typeface="Arial" panose="020B0604020202020204" pitchFamily="34" charset="0"/>
                <a:cs typeface="Arial" panose="020B0604020202020204" pitchFamily="34" charset="0"/>
              </a:rPr>
              <a:t>) </a:t>
            </a:r>
            <a:r>
              <a:rPr lang="es-MX" sz="2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Conferencia Magistral Virtual: </a:t>
            </a:r>
            <a:r>
              <a:rPr lang="es-ES_tradnl" sz="2400" b="1" dirty="0">
                <a:solidFill>
                  <a:srgbClr val="000000"/>
                </a:solidFill>
                <a:effectLst>
                  <a:outerShdw blurRad="38100" dist="38100" dir="2700000" algn="tl">
                    <a:srgbClr val="000000">
                      <a:alpha val="43000"/>
                    </a:srgbClr>
                  </a:outerShdw>
                </a:effectLst>
                <a:latin typeface="Arial" panose="020B0604020202020204" pitchFamily="34" charset="0"/>
                <a:cs typeface="Arial" panose="020B0604020202020204" pitchFamily="34" charset="0"/>
              </a:rPr>
              <a:t>“Estrategias para el cambio educativo en la Tutoría” </a:t>
            </a:r>
            <a:endParaRPr lang="es-ES_tradnl" sz="240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r>
              <a:rPr lang="es-MX" sz="2400" dirty="0">
                <a:solidFill>
                  <a:schemeClr val="tx1"/>
                </a:solidFill>
                <a:latin typeface="Arial" panose="020B0604020202020204" pitchFamily="34" charset="0"/>
                <a:cs typeface="Arial" panose="020B0604020202020204" pitchFamily="34" charset="0"/>
              </a:rPr>
              <a:t>Ponente: </a:t>
            </a:r>
            <a:r>
              <a:rPr kumimoji="0" lang="es-MX" sz="2400" b="1" i="0" u="none" strike="noStrike" kern="1200" cap="none" spc="0" normalizeH="0" baseline="0" noProof="0" dirty="0" err="1">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Dr</a:t>
            </a:r>
            <a:r>
              <a:rPr lang="es-MX" sz="2400" b="1" dirty="0">
                <a:solidFill>
                  <a:schemeClr val="tx1"/>
                </a:solidFill>
                <a:latin typeface="Arial" panose="020B0604020202020204" pitchFamily="34" charset="0"/>
                <a:ea typeface="Calibri" panose="020F0502020204030204" pitchFamily="34" charset="0"/>
                <a:cs typeface="Arial" panose="020B0604020202020204" pitchFamily="34" charset="0"/>
              </a:rPr>
              <a:t>a. Frida Díaz-Barriga </a:t>
            </a:r>
            <a:r>
              <a:rPr lang="es-MX" sz="2400" b="1" dirty="0" err="1">
                <a:solidFill>
                  <a:schemeClr val="tx1"/>
                </a:solidFill>
                <a:latin typeface="Arial" panose="020B0604020202020204" pitchFamily="34" charset="0"/>
                <a:ea typeface="Calibri" panose="020F0502020204030204" pitchFamily="34" charset="0"/>
                <a:cs typeface="Arial" panose="020B0604020202020204" pitchFamily="34" charset="0"/>
              </a:rPr>
              <a:t>Arcéo</a:t>
            </a:r>
            <a:r>
              <a:rPr kumimoji="0" lang="es-MX" sz="24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 </a:t>
            </a:r>
            <a:endParaRPr lang="es-MX" sz="2400" b="1" dirty="0">
              <a:solidFill>
                <a:schemeClr val="tx1"/>
              </a:solidFill>
              <a:latin typeface="Arial" panose="020B0604020202020204" pitchFamily="34" charset="0"/>
              <a:cs typeface="Arial" panose="020B0604020202020204" pitchFamily="34" charset="0"/>
            </a:endParaRPr>
          </a:p>
          <a:p>
            <a:r>
              <a:rPr lang="es-MX" sz="2400" dirty="0">
                <a:solidFill>
                  <a:schemeClr val="tx1"/>
                </a:solidFill>
                <a:latin typeface="Arial" panose="020B0604020202020204" pitchFamily="34" charset="0"/>
                <a:cs typeface="Arial" panose="020B0604020202020204" pitchFamily="34" charset="0"/>
              </a:rPr>
              <a:t>Fecha de realización: 10 de octubre de 2025.</a:t>
            </a:r>
          </a:p>
          <a:p>
            <a:r>
              <a:rPr lang="es-MX" sz="2400" dirty="0">
                <a:solidFill>
                  <a:schemeClr val="tx1"/>
                </a:solidFill>
                <a:latin typeface="Arial" panose="020B0604020202020204" pitchFamily="34" charset="0"/>
                <a:cs typeface="Arial" panose="020B0604020202020204" pitchFamily="34" charset="0"/>
              </a:rPr>
              <a:t>Hora: 10:15 a 11:30 </a:t>
            </a:r>
          </a:p>
          <a:p>
            <a:r>
              <a:rPr lang="es-MX" sz="2400" dirty="0">
                <a:solidFill>
                  <a:schemeClr val="tx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1548266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8B50D-F1B6-594E-7003-2FA83BDA5F1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6F3E9F7-9C53-A75B-5AAB-B1F8A492C044}"/>
              </a:ext>
            </a:extLst>
          </p:cNvPr>
          <p:cNvSpPr>
            <a:spLocks noGrp="1"/>
          </p:cNvSpPr>
          <p:nvPr>
            <p:ph type="title"/>
          </p:nvPr>
        </p:nvSpPr>
        <p:spPr>
          <a:xfrm>
            <a:off x="677335" y="609600"/>
            <a:ext cx="8596668" cy="649357"/>
          </a:xfrm>
        </p:spPr>
        <p:txBody>
          <a:bodyPr>
            <a:normAutofit/>
          </a:bodyPr>
          <a:lstStyle/>
          <a:p>
            <a:pPr algn="ctr"/>
            <a:r>
              <a:rPr lang="es-MX" sz="1800" b="1" dirty="0">
                <a:solidFill>
                  <a:schemeClr val="tx1"/>
                </a:solidFill>
                <a:latin typeface="Arial" panose="020B0604020202020204" pitchFamily="34" charset="0"/>
                <a:cs typeface="Arial" panose="020B0604020202020204" pitchFamily="34" charset="0"/>
              </a:rPr>
              <a:t>MODALIDAD DE TRABAJO</a:t>
            </a:r>
          </a:p>
        </p:txBody>
      </p:sp>
      <p:sp>
        <p:nvSpPr>
          <p:cNvPr id="3" name="Marcador de texto 2">
            <a:extLst>
              <a:ext uri="{FF2B5EF4-FFF2-40B4-BE49-F238E27FC236}">
                <a16:creationId xmlns:a16="http://schemas.microsoft.com/office/drawing/2014/main" id="{16552181-5DD2-630D-3092-6B1ABD1847D9}"/>
              </a:ext>
            </a:extLst>
          </p:cNvPr>
          <p:cNvSpPr>
            <a:spLocks noGrp="1"/>
          </p:cNvSpPr>
          <p:nvPr>
            <p:ph type="body" idx="1"/>
          </p:nvPr>
        </p:nvSpPr>
        <p:spPr>
          <a:xfrm>
            <a:off x="677335" y="1258957"/>
            <a:ext cx="8596668" cy="5102085"/>
          </a:xfrm>
        </p:spPr>
        <p:txBody>
          <a:bodyPr>
            <a:normAutofit/>
          </a:bodyPr>
          <a:lstStyle/>
          <a:p>
            <a:r>
              <a:rPr lang="es-MX" dirty="0">
                <a:solidFill>
                  <a:schemeClr val="tx1"/>
                </a:solidFill>
                <a:latin typeface="Arial" panose="020B0604020202020204" pitchFamily="34" charset="0"/>
                <a:cs typeface="Arial" panose="020B0604020202020204" pitchFamily="34" charset="0"/>
              </a:rPr>
              <a:t>B) </a:t>
            </a:r>
            <a:r>
              <a:rPr lang="es-MX"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Conferencia Magistral Presencial: </a:t>
            </a:r>
            <a:r>
              <a:rPr lang="es-ES_tradnl" b="1" dirty="0">
                <a:solidFill>
                  <a:srgbClr val="000000"/>
                </a:solidFill>
                <a:effectLst>
                  <a:outerShdw blurRad="38100" dist="38100" dir="2700000" algn="tl">
                    <a:srgbClr val="000000">
                      <a:alpha val="43000"/>
                    </a:srgbClr>
                  </a:outerShdw>
                </a:effectLst>
                <a:latin typeface="Arial" panose="020B0604020202020204" pitchFamily="34" charset="0"/>
                <a:cs typeface="Arial" panose="020B0604020202020204" pitchFamily="34" charset="0"/>
              </a:rPr>
              <a:t>“El enfoque del Plan y Programas de Estudio 2022 y</a:t>
            </a:r>
            <a:r>
              <a:rPr lang="es-ES_tradnl" b="1" dirty="0">
                <a:solidFill>
                  <a:srgbClr val="000000"/>
                </a:solidFill>
                <a:latin typeface="Arial" panose="020B0604020202020204" pitchFamily="34" charset="0"/>
                <a:ea typeface="Calibri" panose="020F0502020204030204" pitchFamily="34" charset="0"/>
                <a:cs typeface="Arial" panose="020B0604020202020204" pitchFamily="34" charset="0"/>
              </a:rPr>
              <a:t> la Nueva Escuela Mexicana (NEM)”</a:t>
            </a:r>
          </a:p>
          <a:p>
            <a:r>
              <a:rPr lang="es-MX" dirty="0">
                <a:solidFill>
                  <a:schemeClr val="tx1"/>
                </a:solidFill>
                <a:latin typeface="Arial" panose="020B0604020202020204" pitchFamily="34" charset="0"/>
                <a:cs typeface="Arial" panose="020B0604020202020204" pitchFamily="34" charset="0"/>
              </a:rPr>
              <a:t>Ponente: </a:t>
            </a:r>
            <a:r>
              <a:rPr kumimoji="0" lang="es-MX"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Dr. Jorge Servín Jiménez </a:t>
            </a:r>
            <a:endParaRPr lang="es-MX" b="1" dirty="0">
              <a:solidFill>
                <a:schemeClr val="tx1"/>
              </a:solidFill>
              <a:latin typeface="Arial" panose="020B0604020202020204" pitchFamily="34" charset="0"/>
              <a:cs typeface="Arial" panose="020B0604020202020204" pitchFamily="34" charset="0"/>
            </a:endParaRPr>
          </a:p>
          <a:p>
            <a:r>
              <a:rPr lang="es-MX" dirty="0">
                <a:solidFill>
                  <a:schemeClr val="tx1"/>
                </a:solidFill>
                <a:latin typeface="Arial" panose="020B0604020202020204" pitchFamily="34" charset="0"/>
                <a:cs typeface="Arial" panose="020B0604020202020204" pitchFamily="34" charset="0"/>
              </a:rPr>
              <a:t>Fecha de realización: 10 de octubre de 2025.</a:t>
            </a:r>
          </a:p>
          <a:p>
            <a:r>
              <a:rPr lang="es-MX" dirty="0">
                <a:solidFill>
                  <a:schemeClr val="tx1"/>
                </a:solidFill>
                <a:latin typeface="Arial" panose="020B0604020202020204" pitchFamily="34" charset="0"/>
                <a:cs typeface="Arial" panose="020B0604020202020204" pitchFamily="34" charset="0"/>
              </a:rPr>
              <a:t>Hora: 13:20 a 14:40</a:t>
            </a:r>
          </a:p>
          <a:p>
            <a:r>
              <a:rPr lang="es-MX" dirty="0">
                <a:solidFill>
                  <a:schemeClr val="tx1"/>
                </a:solidFill>
                <a:latin typeface="Arial" panose="020B0604020202020204" pitchFamily="34" charset="0"/>
                <a:cs typeface="Arial" panose="020B0604020202020204" pitchFamily="34" charset="0"/>
              </a:rPr>
              <a:t>C) Desarrollo de actividades de Tutoría en Modalidad </a:t>
            </a:r>
            <a:r>
              <a:rPr lang="es-MX" b="1" dirty="0">
                <a:solidFill>
                  <a:schemeClr val="tx1"/>
                </a:solidFill>
                <a:latin typeface="Arial" panose="020B0604020202020204" pitchFamily="34" charset="0"/>
                <a:cs typeface="Arial" panose="020B0604020202020204" pitchFamily="34" charset="0"/>
              </a:rPr>
              <a:t>Taller.</a:t>
            </a:r>
            <a:endParaRPr lang="es-MX" dirty="0">
              <a:solidFill>
                <a:schemeClr val="tx1"/>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s-MX"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Fecha de realización: 10 de </a:t>
            </a:r>
            <a:r>
              <a:rPr lang="es-MX" dirty="0">
                <a:solidFill>
                  <a:prstClr val="black"/>
                </a:solidFill>
                <a:latin typeface="Arial" panose="020B0604020202020204" pitchFamily="34" charset="0"/>
                <a:cs typeface="Arial" panose="020B0604020202020204" pitchFamily="34" charset="0"/>
              </a:rPr>
              <a:t>octubre</a:t>
            </a:r>
            <a:r>
              <a:rPr kumimoji="0" lang="es-MX"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de 2025.</a:t>
            </a:r>
          </a:p>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s-MX"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Hora: 11:45 a 13:15 horas.</a:t>
            </a:r>
          </a:p>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s-MX"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Nota: Receso 11:30 a 11:45 </a:t>
            </a:r>
            <a:r>
              <a:rPr lang="es-MX" dirty="0">
                <a:solidFill>
                  <a:prstClr val="black"/>
                </a:solidFill>
                <a:latin typeface="Arial" panose="020B0604020202020204" pitchFamily="34" charset="0"/>
                <a:cs typeface="Arial" panose="020B0604020202020204" pitchFamily="34" charset="0"/>
              </a:rPr>
              <a:t>a.m.</a:t>
            </a:r>
            <a:endParaRPr kumimoji="0" lang="es-MX"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r>
              <a:rPr lang="es-MX" dirty="0">
                <a:solidFill>
                  <a:prstClr val="black">
                    <a:lumMod val="75000"/>
                    <a:lumOff val="25000"/>
                  </a:prstClr>
                </a:solidFill>
                <a:latin typeface="Arial" panose="020B0604020202020204" pitchFamily="34" charset="0"/>
                <a:ea typeface="Calibri" panose="020F0502020204030204" pitchFamily="34" charset="0"/>
                <a:cs typeface="Arial" panose="020B0604020202020204" pitchFamily="34" charset="0"/>
              </a:rPr>
              <a:t>Coordinación Académica y de Operación Educativa</a:t>
            </a:r>
            <a:endParaRPr lang="es-MX"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0889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Office 2013 - Tema de 2022">
  <a:themeElements>
    <a:clrScheme name="Office 2013 - Tema de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Tema de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Tema de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4354</TotalTime>
  <Words>2702</Words>
  <Application>Microsoft Office PowerPoint</Application>
  <PresentationFormat>Panorámica</PresentationFormat>
  <Paragraphs>316</Paragraphs>
  <Slides>18</Slides>
  <Notes>0</Notes>
  <HiddenSlides>0</HiddenSlides>
  <MMClips>0</MMClips>
  <ScaleCrop>false</ScaleCrop>
  <HeadingPairs>
    <vt:vector size="6" baseType="variant">
      <vt:variant>
        <vt:lpstr>Fuentes usadas</vt:lpstr>
      </vt:variant>
      <vt:variant>
        <vt:i4>13</vt:i4>
      </vt:variant>
      <vt:variant>
        <vt:lpstr>Tema</vt:lpstr>
      </vt:variant>
      <vt:variant>
        <vt:i4>1</vt:i4>
      </vt:variant>
      <vt:variant>
        <vt:lpstr>Títulos de diapositiva</vt:lpstr>
      </vt:variant>
      <vt:variant>
        <vt:i4>18</vt:i4>
      </vt:variant>
    </vt:vector>
  </HeadingPairs>
  <TitlesOfParts>
    <vt:vector size="32" baseType="lpstr">
      <vt:lpstr>Aptos</vt:lpstr>
      <vt:lpstr>Arial</vt:lpstr>
      <vt:lpstr>Arial Black</vt:lpstr>
      <vt:lpstr>Arial Narrow</vt:lpstr>
      <vt:lpstr>Calibri</vt:lpstr>
      <vt:lpstr>Calibri Light</vt:lpstr>
      <vt:lpstr>Gotham Black</vt:lpstr>
      <vt:lpstr>Gotham Bold</vt:lpstr>
      <vt:lpstr>Gotham Book</vt:lpstr>
      <vt:lpstr>Times New Roman</vt:lpstr>
      <vt:lpstr>Trebuchet MS</vt:lpstr>
      <vt:lpstr>Wingdings</vt:lpstr>
      <vt:lpstr>Wingdings 3</vt:lpstr>
      <vt:lpstr>Office 2013 - Tema de 2022</vt:lpstr>
      <vt:lpstr>Presentación de PowerPoint</vt:lpstr>
      <vt:lpstr>PRESENTACIÓN</vt:lpstr>
      <vt:lpstr>PRESENTACIÓN</vt:lpstr>
      <vt:lpstr>Presentación de PowerPoint</vt:lpstr>
      <vt:lpstr>Presentación de PowerPoint</vt:lpstr>
      <vt:lpstr>Presentación de PowerPoint</vt:lpstr>
      <vt:lpstr>Presentación de PowerPoint</vt:lpstr>
      <vt:lpstr>MODALIDAD DE TRABAJO</vt:lpstr>
      <vt:lpstr>MODALIDAD DE TRABAJO</vt:lpstr>
      <vt:lpstr>FICHA CURRICULAR DEL PONENTE</vt:lpstr>
      <vt:lpstr>Presentación de PowerPoint</vt:lpstr>
      <vt:lpstr>REQUERIMENTOS</vt:lpstr>
      <vt:lpstr>REQUERIMENTOS</vt:lpstr>
      <vt:lpstr>Presentación de PowerPoint</vt:lpstr>
      <vt:lpstr>Presentación de PowerPoint</vt:lpstr>
      <vt:lpstr>COMISIONES</vt:lpstr>
      <vt:lpstr> </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Ruta Crítica (CAOE)</dc:title>
  <dc:creator>carlos</dc:creator>
  <cp:lastModifiedBy>VEGA ROCHA MARIA DEL ROSARIO</cp:lastModifiedBy>
  <cp:revision>533</cp:revision>
  <cp:lastPrinted>2025-09-29T18:45:45Z</cp:lastPrinted>
  <dcterms:created xsi:type="dcterms:W3CDTF">2016-12-19T15:02:26Z</dcterms:created>
  <dcterms:modified xsi:type="dcterms:W3CDTF">2025-09-29T19:01:57Z</dcterms:modified>
</cp:coreProperties>
</file>